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60" r:id="rId3"/>
    <p:sldId id="267" r:id="rId4"/>
    <p:sldId id="268" r:id="rId5"/>
    <p:sldId id="269" r:id="rId6"/>
    <p:sldId id="270" r:id="rId7"/>
    <p:sldId id="262" r:id="rId8"/>
    <p:sldId id="271" r:id="rId9"/>
    <p:sldId id="283" r:id="rId10"/>
    <p:sldId id="279" r:id="rId11"/>
    <p:sldId id="280" r:id="rId12"/>
    <p:sldId id="284" r:id="rId13"/>
    <p:sldId id="281" r:id="rId14"/>
    <p:sldId id="282" r:id="rId15"/>
    <p:sldId id="285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4600"/>
  </p:normalViewPr>
  <p:slideViewPr>
    <p:cSldViewPr>
      <p:cViewPr varScale="1">
        <p:scale>
          <a:sx n="69" d="100"/>
          <a:sy n="69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C118C-4D71-409A-8525-481D7A5A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A355-E94B-487C-80E1-5900F52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1EC51-82E8-4C49-93DF-A2BB4DC8F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CC58-7D55-47DE-8781-92D0C4C28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813F-D558-467A-B807-92318B2B5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63DE-8F73-428A-965B-7CD25C2E8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2963-106A-4750-AFD2-09C6BF42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9D7F-1F0C-4FEE-AFE2-2C48313AF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0338-A9DF-44AD-84D3-D12F5AA9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8323-AEE0-4369-8902-8297D044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07AF-DCE7-46FC-9F2B-67C8A402D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D277-6E1C-4913-A335-1EFBEC42D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267D7-C877-4D57-B995-83FC0834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E36B-A89C-4585-843B-587DF20B4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A5C2-41CC-4E7E-88C1-05D7B9EE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1BF3-CB37-4356-AE9C-3920AF99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9F69-B5EC-4768-AF40-75F4FB51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E4EC-AD2E-4441-B6B9-2F24871A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25A-A121-4AD0-BF46-B2D2D342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58E9-6AE8-47E0-9EAF-330637A08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9AE0-4DDA-4282-987B-7B5E2AD71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9DDA-0FFF-4BEF-84DF-70D67B36D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5850-4A9D-4889-AA2C-45A22CB1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16B8BC-FA8D-49EB-BDBF-4F4238240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A5613A-62D4-443D-9D11-3ACAC06E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s019.radikal.ru/i601/1205/f4/405cb885646a.jpg" TargetMode="External"/><Relationship Id="rId3" Type="http://schemas.openxmlformats.org/officeDocument/2006/relationships/hyperlink" Target="http://copypast.ru/uploads/posts/1351251343_file677d5qt0tddqp7t330o.jpg" TargetMode="External"/><Relationship Id="rId7" Type="http://schemas.openxmlformats.org/officeDocument/2006/relationships/hyperlink" Target="http://gif-and-jpeg.ru/d/62801-1/mult169.gif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images.yandex.ru/yandsearch?source=wiz&amp;fp=0&amp;img_url=http%3A%2F%2F4.bp.blogspot.com%2F_LU9liRa5stk%2FSczzSk27cEI%2FAAAAAAAAAVM%2F41-CxAFh1IU%2Fs400%2FCartoonChip%2Band%2BDale.JPG&amp;text=%D0%B4%D0%B5%D0%B9%D0%BB&amp;noreask=1&amp;pos=12&amp;lr=30&amp;rpt=simage&amp;nojs=1" TargetMode="External"/><Relationship Id="rId5" Type="http://schemas.openxmlformats.org/officeDocument/2006/relationships/hyperlink" Target="http://images.vfl.ru/ii/1355233937/170739c3/1365303_m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images.yandex.ru/yandsearch?source=wiz&amp;fp=0&amp;img_url=http%3A%2F%2Fimg.labirint.ru%2Fimages%2Fcomments_pic%2F1017%2F07labsdnb1272629847.jpg&amp;text=%D0%BA%D0%B0%D1%80%D0%BB%D1%81%D0%BE%D0%BD&amp;noreask=1&amp;pos=8&amp;lr=30&amp;rpt=simage&amp;nojs=1" TargetMode="External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3;&#1072;&#1089;&#1089;&#1085;&#1099;&#1081;%20&#1095;&#1072;&#1089;\_-_audiopoisk_com_mp3.wav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fp=1&amp;img_url=http%3A%2F%2Fa0.twimg.com%2Fprofile_images%2F2284691900%2Flkqpif96xv84gfvta6x2_normal.jpeg&amp;iorient=&amp;ih=&amp;icolor=&amp;p=1&amp;site=&amp;text=%D0%BA%D0%B0%D1%80%D1%82%D0%B8%D0%BD%D0%BA%D0%B0%20%D0%B4%D0%B5%D1%80%D0%B5%D0%B2%D0%B0%20%D0%B4%D0%BB%D1%8F%20%D0%B4%D0%B5%D1%82%D0%B5%D0%B9&amp;iw=&amp;wp=&amp;pos=47&amp;recent=&amp;type=&amp;isize=&amp;rpt=simage&amp;itype=&amp;nojs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s53.radikal.ru/i140/1203/51/6a6d0d8f3a18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%3A%2F%2Ffiles.adme.ru%2Ffiles%2Fcomment%2Fpart_178%2F1773153_1273901819.jpg&amp;text=%D0%BA%D0%B0%D1%80%D1%82%D0%B8%D0%BD%D0%BA%D0%B0%20%D1%83%D0%BB%D1%8B%D0%B1%D0%BA%D0%B8&amp;noreask=1&amp;pos=9&amp;lr=30&amp;rpt=simage&amp;nojs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fp=0&amp;img_url=http%3A%2F%2Fwww.proza.ru%2Fpics%2F2011%2F09%2F10%2F2.jpg&amp;iorient=&amp;ih=&amp;icolor=&amp;site=&amp;text=%D0%B6%D1%83%D0%BA%20%D0%BA%D0%B0%D1%80%D1%82%D0%B8%D0%BD%D0%BA%D0%B0%20%D0%B4%D0%BB%D1%8F%20%D0%B4%D0%B5%D1%82%D0%B5%D0%B9&amp;iw=&amp;wp=&amp;pos=17&amp;recent=&amp;type=&amp;isize=&amp;rpt=simage&amp;itype=&amp;nojs=1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unforkids.ru/pictures/ruskazka/skazka_40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source=wiz&amp;fp=0&amp;img_url=http%3A%2F%2Fwww.vokrug.tv%2Fpic%2Fproduct%2F6%2Fe%2F6%2F8%2Fmedium_6e68a478026a5b77a708ed2cdccd25c4.jpeg&amp;text=%D0%BA%D0%B0%D1%80%D1%82%D0%B8%D0%BD%D0%BA%D0%B0%20%D0%B1%D0%BE%D1%82%D0%B8%D0%BD%D0%BA%D0%B0%20%D0%B8%D0%B7%20%D0%BC%D1%83%D0%BB%D1%8C%D1%82%D0%B8%D0%BA%D0%B0&amp;noreask=1&amp;pos=1&amp;lr=30&amp;rpt=simage&amp;nojs=1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3&amp;img_url=http%3A%2F%2Fpix.com.ua%2Fdb%2Fpeople%2Fchildrens%2Fchildren_of_the_world%2Fb-429006.jpg&amp;p=3&amp;text=%D0%BA%D0%B0%D1%80%D1%82%D0%B8%D0%BD%D0%BA%D0%B0%20%D1%80%D0%B0%D0%B7%D0%BD%D1%8B%D1%85%20%D0%B4%D0%B5%D1%82%D0%B5%D0%B9&amp;noreask=1&amp;pos=97&amp;lr=30&amp;rpt=simage&amp;nojs=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fp=0&amp;img_url=http%3A%2F%2Fnk-foto.ru%2F_ph%2F2%2F2%2F31508027.jpg&amp;iorient=&amp;ih=&amp;icolor=&amp;site=&amp;text=%D0%BA%D0%B0%D1%80%D1%82%D0%B8%D0%BD%D0%BA%D0%B0%20%D0%B4%D1%83%D0%BC%D0%B0%D1%8E%D1%89%D0%B5%D0%B3%D0%BE%20%D1%80%D0%B5%D0%B1%D0%B5%D0%BD%D0%BA%D0%B0%20%D1%80%D0%B8%D1%81%D0%BE%D0%B2%D0%B0%D0%BD%D0%BD%D0%B0%D1%8F&amp;iw=&amp;wp=&amp;pos=8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barrel.com/media/image/6072_max.jpe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images.yandex.ru/yandsearch?source=wiz&amp;fp=3&amp;img_url=http%3A%2F%2Fde.fishki.net%2Fpicsw%2F112008%2F20%2Fkids%2Fkid_020.jpg&amp;p=3&amp;text=%D0%BA%D0%B0%D1%80%D1%82%D0%B8%D0%BD%D0%BA%D0%B0%20%D1%80%D0%B0%D0%B7%D0%BD%D1%8B%D1%85%20%D0%B4%D0%B5%D1%82%D0%B5%D0%B9&amp;noreask=1&amp;pos=116&amp;lr=30&amp;rpt=simage&amp;nojs=1" TargetMode="External"/><Relationship Id="rId4" Type="http://schemas.openxmlformats.org/officeDocument/2006/relationships/hyperlink" Target="http://images.yandex.ru/yandsearch?fp=0&amp;img_url=http%3A%2F%2Fwww.ellf.ru%2Fuploads%2Fposts%2F2012-02%2Fthumbs%2F1329255401_donald_zolan_1.jpg&amp;iorient=&amp;ih=&amp;icolor=&amp;site=&amp;text=%D0%BA%D0%B0%D1%80%D1%82%D0%B8%D0%BD%D0%BA%D0%B0%20%D0%B4%D1%83%D0%BC%D0%B0%D1%8E%D1%89%D0%B5%D0%B3%D0%BE%20%D1%80%D0%B5%D0%B1%D0%B5%D0%BD%D0%BA%D0%B0&amp;iw=&amp;wp=&amp;pos=0&amp;recent=&amp;type=&amp;isize=&amp;rpt=simage&amp;itype=&amp;nojs=1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2440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76475"/>
            <a:ext cx="39592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2" descr="dance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3013"/>
            <a:ext cx="186531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214313"/>
            <a:ext cx="9144000" cy="3048000"/>
          </a:xfrm>
          <a:prstGeom prst="ellipseRibbon2">
            <a:avLst>
              <a:gd name="adj1" fmla="val 25000"/>
              <a:gd name="adj2" fmla="val 73750"/>
              <a:gd name="adj3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1187450" y="981075"/>
            <a:ext cx="6705600" cy="1593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102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23847">
            <a:off x="6615907" y="377031"/>
            <a:ext cx="787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333375"/>
            <a:ext cx="7634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Классный час</a:t>
            </a:r>
          </a:p>
        </p:txBody>
      </p:sp>
      <p:sp>
        <p:nvSpPr>
          <p:cNvPr id="4104" name="Заголовок 8"/>
          <p:cNvSpPr>
            <a:spLocks noGrp="1"/>
          </p:cNvSpPr>
          <p:nvPr>
            <p:ph type="title"/>
          </p:nvPr>
        </p:nvSpPr>
        <p:spPr>
          <a:xfrm>
            <a:off x="8358188" y="274638"/>
            <a:ext cx="661987" cy="654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4214813" y="5643563"/>
            <a:ext cx="4500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Подготовила:</a:t>
            </a:r>
          </a:p>
          <a:p>
            <a:r>
              <a:rPr lang="ru-RU"/>
              <a:t> Короткова Ксения Сергеевна</a:t>
            </a:r>
          </a:p>
          <a:p>
            <a:r>
              <a:rPr lang="ru-RU"/>
              <a:t>учитель начальных классов </a:t>
            </a:r>
          </a:p>
          <a:p>
            <a:r>
              <a:rPr lang="ru-RU"/>
              <a:t> «Гимназии №14» г. Нальчик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85938" y="214313"/>
            <a:ext cx="76342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Игра «Кто с кем дружит?»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071563"/>
            <a:ext cx="5978525" cy="5554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Зелёный крокодил Гена и … </a:t>
            </a:r>
          </a:p>
          <a:p>
            <a:pPr>
              <a:lnSpc>
                <a:spcPct val="150000"/>
              </a:lnSpc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Доверчивый Буратино и … </a:t>
            </a:r>
          </a:p>
          <a:p>
            <a:pPr>
              <a:lnSpc>
                <a:spcPct val="150000"/>
              </a:lnSpc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Смешной мишка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Винни-Пух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и…</a:t>
            </a: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4. Мальчик по имени Малыш и …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5. Забавные Бурундуки Чип и …</a:t>
            </a:r>
          </a:p>
          <a:p>
            <a:pPr>
              <a:lnSpc>
                <a:spcPct val="150000"/>
              </a:lnSpc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6. Добрая Белоснежка и…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00750" y="1500188"/>
            <a:ext cx="2243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 Чебурашка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57875" y="2428875"/>
            <a:ext cx="1997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Мальвина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72250" y="3429000"/>
            <a:ext cx="162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Пятачок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57938" y="4071938"/>
            <a:ext cx="177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 Карлсон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43625" y="5000625"/>
            <a:ext cx="109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Дейл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14938" y="5929313"/>
            <a:ext cx="244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семь гномов</a:t>
            </a:r>
          </a:p>
        </p:txBody>
      </p:sp>
      <p:pic>
        <p:nvPicPr>
          <p:cNvPr id="13322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copypast.ru/uploads/posts/1351251343_file677d5qt0tddqp7t330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6725" y="857250"/>
            <a:ext cx="10572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images.vfl.ru/ii/1355233937/170739c3/1365303_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688" y="1857375"/>
            <a:ext cx="8572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http://gif-and-jpeg.ru/d/62801-1/mult169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1825" y="3000375"/>
            <a:ext cx="89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http://im0-tub-ru.yandex.net/i?id=326990704-08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8" y="4214813"/>
            <a:ext cx="10715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http://im7-tub-ru.yandex.net/i?id=90703238-10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188" y="5000625"/>
            <a:ext cx="135731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2" descr="http://s019.radikal.ru/i601/1205/f4/405cb885646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38" y="6000750"/>
            <a:ext cx="14017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501063" cy="4357688"/>
          </a:xfrm>
        </p:spPr>
        <p:txBody>
          <a:bodyPr/>
          <a:lstStyle/>
          <a:p>
            <a:pPr algn="ctr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>
                <a:solidFill>
                  <a:srgbClr val="0070C0"/>
                </a:solidFill>
                <a:latin typeface="Arial Black" pitchFamily="34" charset="0"/>
              </a:rPr>
              <a:t>Украшение класса-           друзья, </a:t>
            </a:r>
            <a:br>
              <a:rPr lang="ru-RU" sz="480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800" smtClean="0">
                <a:solidFill>
                  <a:srgbClr val="0070C0"/>
                </a:solidFill>
                <a:latin typeface="Arial Black" pitchFamily="34" charset="0"/>
              </a:rPr>
              <a:t>его населяющие.</a:t>
            </a:r>
          </a:p>
        </p:txBody>
      </p:sp>
      <p:pic>
        <p:nvPicPr>
          <p:cNvPr id="14339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14500" y="642938"/>
            <a:ext cx="76342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Игра «Продолжить пословицу»</a:t>
            </a: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857250" y="1857375"/>
            <a:ext cx="6491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Нет друга – ищи, а нашел –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058025" y="1785938"/>
            <a:ext cx="2085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береги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846138" y="2205038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 </a:t>
            </a: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714375" y="2857500"/>
            <a:ext cx="71469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</a:rPr>
              <a:t>Скажи мне, кто твой друг, и я скажу,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643813" y="2786063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ты</a:t>
            </a:r>
          </a:p>
        </p:txBody>
      </p:sp>
      <p:sp>
        <p:nvSpPr>
          <p:cNvPr id="15368" name="Прямоугольник 15"/>
          <p:cNvSpPr>
            <a:spLocks noChangeArrowheads="1"/>
          </p:cNvSpPr>
          <p:nvPr/>
        </p:nvSpPr>
        <p:spPr bwMode="auto">
          <a:xfrm>
            <a:off x="785813" y="3714750"/>
            <a:ext cx="6710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Не имей сто рублей, а имей сто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358063" y="3643313"/>
            <a:ext cx="159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друзей</a:t>
            </a:r>
          </a:p>
        </p:txBody>
      </p:sp>
      <p:sp>
        <p:nvSpPr>
          <p:cNvPr id="15370" name="Прямоугольник 19"/>
          <p:cNvSpPr>
            <a:spLocks noChangeArrowheads="1"/>
          </p:cNvSpPr>
          <p:nvPr/>
        </p:nvSpPr>
        <p:spPr bwMode="auto">
          <a:xfrm>
            <a:off x="857250" y="4572000"/>
            <a:ext cx="5978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Платье лучше новое, а друг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858000" y="4572000"/>
            <a:ext cx="1693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старый</a:t>
            </a:r>
          </a:p>
        </p:txBody>
      </p:sp>
      <p:sp>
        <p:nvSpPr>
          <p:cNvPr id="15372" name="Прямоугольник 21"/>
          <p:cNvSpPr>
            <a:spLocks noChangeArrowheads="1"/>
          </p:cNvSpPr>
          <p:nvPr/>
        </p:nvSpPr>
        <p:spPr bwMode="auto">
          <a:xfrm>
            <a:off x="785813" y="5500688"/>
            <a:ext cx="5741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Старый друг лучше новых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643688" y="5429250"/>
            <a:ext cx="1147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двух</a:t>
            </a:r>
          </a:p>
        </p:txBody>
      </p:sp>
      <p:pic>
        <p:nvPicPr>
          <p:cNvPr id="15374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88"/>
            <a:ext cx="2232025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2214563" y="857250"/>
            <a:ext cx="66960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B6BC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ЗАКОНЫ ДРУЖБЫ  </a:t>
            </a:r>
          </a:p>
        </p:txBody>
      </p:sp>
      <p:pic>
        <p:nvPicPr>
          <p:cNvPr id="16387" name="Picture 12" descr="C:\Documents and Settings\Ира\Мои документы\Мои рисунки\72d7569018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025" y="307975"/>
            <a:ext cx="13541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28625" y="1785938"/>
            <a:ext cx="849788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lnSpc>
                <a:spcPct val="150000"/>
              </a:lnSpc>
              <a:buFontTx/>
              <a:buChar char="•"/>
            </a:pPr>
            <a:r>
              <a:rPr lang="ru-RU" sz="2800" b="1" i="1">
                <a:solidFill>
                  <a:srgbClr val="FF0000"/>
                </a:solidFill>
              </a:rPr>
              <a:t>Один за всех, и все за одного.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</a:pPr>
            <a:r>
              <a:rPr lang="ru-RU" sz="2800" b="1" i="1">
                <a:solidFill>
                  <a:srgbClr val="FF0000"/>
                </a:solidFill>
              </a:rPr>
              <a:t>Выбирай друзей по душевным качествам, а не по одежде. 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</a:pPr>
            <a:r>
              <a:rPr lang="ru-RU" sz="2800" b="1" i="1">
                <a:solidFill>
                  <a:srgbClr val="FF0000"/>
                </a:solidFill>
              </a:rPr>
              <a:t>Умей признать свои ошибки и помирись с другом. 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</a:pPr>
            <a:r>
              <a:rPr lang="ru-RU" sz="2800" b="1" i="1">
                <a:solidFill>
                  <a:srgbClr val="FF0000"/>
                </a:solidFill>
              </a:rPr>
              <a:t>Помогай другу в беде.</a:t>
            </a:r>
          </a:p>
          <a:p>
            <a:pPr marL="800100" lvl="1" indent="-342900">
              <a:lnSpc>
                <a:spcPct val="150000"/>
              </a:lnSpc>
              <a:buFontTx/>
              <a:buChar char="•"/>
            </a:pPr>
            <a:r>
              <a:rPr lang="ru-RU" sz="2800" b="1" i="1">
                <a:solidFill>
                  <a:srgbClr val="FF0000"/>
                </a:solidFill>
              </a:rPr>
              <a:t>Не предавай своего друга.</a:t>
            </a:r>
            <a:r>
              <a:rPr lang="ru-RU" sz="2800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389" name="Picture 5" descr="df6953e129c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188"/>
            <a:ext cx="2232025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88"/>
            <a:ext cx="28575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500438" y="1285875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7030A0"/>
                </a:solidFill>
              </a:rPr>
              <a:t>Девиз: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57188" y="2500313"/>
            <a:ext cx="864393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Дружить всегда,</a:t>
            </a:r>
            <a:endParaRPr lang="ru-RU" sz="4800">
              <a:solidFill>
                <a:srgbClr val="FF0000"/>
              </a:solidFill>
            </a:endParaRPr>
          </a:p>
          <a:p>
            <a:pPr eaLnBrk="0" hangingPunct="0"/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Дружить везде, </a:t>
            </a:r>
            <a:endParaRPr lang="ru-RU" sz="4800">
              <a:solidFill>
                <a:srgbClr val="FF0000"/>
              </a:solidFill>
            </a:endParaRPr>
          </a:p>
          <a:p>
            <a:pPr eaLnBrk="0" hangingPunct="0"/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До дней последних, точно,</a:t>
            </a:r>
            <a:endParaRPr lang="ru-RU" sz="4800">
              <a:solidFill>
                <a:srgbClr val="FF0000"/>
              </a:solidFill>
            </a:endParaRPr>
          </a:p>
          <a:p>
            <a:pPr eaLnBrk="0" hangingPunct="0"/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Дружить! И никаких гвоздей, </a:t>
            </a:r>
            <a:endParaRPr lang="ru-RU" sz="4800">
              <a:solidFill>
                <a:srgbClr val="FF0000"/>
              </a:solidFill>
            </a:endParaRPr>
          </a:p>
          <a:p>
            <a:pPr eaLnBrk="0" hangingPunct="0"/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Вот мой девиз, и точка!</a:t>
            </a:r>
            <a:endParaRPr lang="ru-RU" sz="4800">
              <a:solidFill>
                <a:srgbClr val="FF0000"/>
              </a:solidFill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5286375"/>
            <a:ext cx="8805862" cy="1225550"/>
          </a:xfrm>
        </p:spPr>
        <p:txBody>
          <a:bodyPr/>
          <a:lstStyle/>
          <a:p>
            <a:pPr algn="ctr">
              <a:defRPr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5" name="Picture 5" descr="df6953e129c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-571500"/>
            <a:ext cx="60721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_-_audiopoisk_com_mp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4438" y="3929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Много рук, а нога одна.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657225"/>
            <a:ext cx="7634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ЗАГАДКИ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3425" y="2420938"/>
          <a:ext cx="5208905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045"/>
                <a:gridCol w="868045"/>
                <a:gridCol w="868045"/>
                <a:gridCol w="868045"/>
                <a:gridCol w="868045"/>
                <a:gridCol w="868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3500438"/>
            <a:ext cx="8785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От солнца с дождём мы дождались подарка: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Играет в лучах многоцветная арка.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51050" y="4941888"/>
          <a:ext cx="5124732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872"/>
                <a:gridCol w="868045"/>
                <a:gridCol w="868045"/>
                <a:gridCol w="868045"/>
                <a:gridCol w="868045"/>
                <a:gridCol w="868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57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im3-tub-ru.yandex.net/i?id=49460542-5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500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s53.radikal.ru/i140/1203/51/6a6d0d8f3a1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4429125"/>
            <a:ext cx="18129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На лице цветёт,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 радости растёт.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657225"/>
            <a:ext cx="7634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ЗАГАДКИ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66913" y="3079750"/>
          <a:ext cx="5208905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045"/>
                <a:gridCol w="868045"/>
                <a:gridCol w="868045"/>
                <a:gridCol w="868045"/>
                <a:gridCol w="868045"/>
                <a:gridCol w="868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3500438"/>
            <a:ext cx="8785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Жу-жу-жу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жу-жу-жу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Я с ромашками дружу.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Жу-жу-жу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жу-жу-жу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Летом и весной жужжу.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70250" y="5805488"/>
          <a:ext cx="2604135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045"/>
                <a:gridCol w="868045"/>
                <a:gridCol w="8680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75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im6-tub-ru.yandex.net/i?id=748047792-1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571625"/>
            <a:ext cx="15001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im2-tub-ru.yandex.net/i?id=523704040-7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5214938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3188"/>
            <a:ext cx="8229600" cy="10366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5. Два братца не могут расстаться,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Ночью к порогу, утром в дорогу.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549275"/>
            <a:ext cx="7634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	ЗАГАДКИ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3357563"/>
            <a:ext cx="87852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6. Берегись болезнь любая: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Грипп, ангина и бронхит.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Всех на бой вас вызывает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Славный доктор…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89063" y="2708275"/>
          <a:ext cx="6077585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045"/>
                <a:gridCol w="868045"/>
                <a:gridCol w="868045"/>
                <a:gridCol w="868045"/>
                <a:gridCol w="868045"/>
                <a:gridCol w="868680"/>
                <a:gridCol w="868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3525" y="5519738"/>
          <a:ext cx="6077585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045"/>
                <a:gridCol w="868045"/>
                <a:gridCol w="868045"/>
                <a:gridCol w="868045"/>
                <a:gridCol w="868045"/>
                <a:gridCol w="868680"/>
                <a:gridCol w="868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209" name="Picture 5" descr="df6953e129c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funforkids.ru/pictures/ruskazka/skazka_4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750" y="3929063"/>
            <a:ext cx="14922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m4-tub-ru.yandex.net/i?id=175678966-4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714375"/>
            <a:ext cx="1905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4478338"/>
            <a:ext cx="12604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1025" y="1484313"/>
          <a:ext cx="6192837" cy="34049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4691"/>
                <a:gridCol w="884691"/>
                <a:gridCol w="884691"/>
                <a:gridCol w="884691"/>
                <a:gridCol w="884691"/>
                <a:gridCol w="884691"/>
                <a:gridCol w="884691"/>
              </a:tblGrid>
              <a:tr h="500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Д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2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Р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25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У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26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Ж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Б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  <a:tr h="583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549275"/>
            <a:ext cx="7634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КРОССВОРД</a:t>
            </a:r>
          </a:p>
        </p:txBody>
      </p:sp>
      <p:pic>
        <p:nvPicPr>
          <p:cNvPr id="8254" name="Picture 5" descr="df6953e129c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5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2440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76475"/>
            <a:ext cx="39592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2" descr="dance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3013"/>
            <a:ext cx="186531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0" y="188913"/>
            <a:ext cx="9144000" cy="3048000"/>
          </a:xfrm>
          <a:prstGeom prst="ellipseRibbon2">
            <a:avLst>
              <a:gd name="adj1" fmla="val 25000"/>
              <a:gd name="adj2" fmla="val 73750"/>
              <a:gd name="adj3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1187450" y="981075"/>
            <a:ext cx="6705600" cy="1593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"Дружба-это..."</a:t>
            </a:r>
          </a:p>
        </p:txBody>
      </p:sp>
      <p:pic>
        <p:nvPicPr>
          <p:cNvPr id="9222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23847">
            <a:off x="6615907" y="377031"/>
            <a:ext cx="787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333375"/>
            <a:ext cx="7634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Классный час</a:t>
            </a:r>
          </a:p>
        </p:txBody>
      </p:sp>
      <p:sp>
        <p:nvSpPr>
          <p:cNvPr id="9224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487363" y="19161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rgbClr val="7030A0"/>
                </a:solidFill>
              </a:rPr>
              <a:t>Дружба – это когда люди хотят быть вместе.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rgbClr val="7030A0"/>
                </a:solidFill>
              </a:rPr>
              <a:t>Дружба – это люди доверяют друг другу.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rgbClr val="7030A0"/>
                </a:solidFill>
              </a:rPr>
              <a:t>Дружба – это самое необходимое в жизни.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>
                <a:solidFill>
                  <a:srgbClr val="7030A0"/>
                </a:solidFill>
              </a:rPr>
              <a:t>Дружба – это когда у людей одинаковые интересы.</a:t>
            </a:r>
          </a:p>
        </p:txBody>
      </p:sp>
      <p:pic>
        <p:nvPicPr>
          <p:cNvPr id="10243" name="Picture 6" descr="PE072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643563"/>
            <a:ext cx="11509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10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6410325" cy="1158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 что такое ДРУЖБА? </a:t>
            </a:r>
          </a:p>
        </p:txBody>
      </p:sp>
      <p:sp>
        <p:nvSpPr>
          <p:cNvPr id="1024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6" name="Picture 5" descr="df6953e129c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-357188"/>
            <a:ext cx="2232026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8643938" y="5857875"/>
            <a:ext cx="376237" cy="2682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7" name="Picture 2" descr="http://im7-tub-ru.yandex.net/i?id=899593797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214563"/>
            <a:ext cx="23923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im2-tub-ru.yandex.net/i?id=685706126-6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Заголовок 5"/>
          <p:cNvSpPr>
            <a:spLocks noGrp="1"/>
          </p:cNvSpPr>
          <p:nvPr>
            <p:ph type="title"/>
          </p:nvPr>
        </p:nvSpPr>
        <p:spPr>
          <a:xfrm flipH="1">
            <a:off x="9020175" y="274638"/>
            <a:ext cx="123825" cy="10826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70" name="Picture 6" descr="http://www.infobarrel.com/media/image/6072_max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500438"/>
            <a:ext cx="44323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im7-tub-ru.yandex.net/i?id=208901977-0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000500"/>
            <a:ext cx="16430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http://im3-tub-ru.yandex.net/i?id=221068292-3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0"/>
            <a:ext cx="41433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14625"/>
            <a:ext cx="29019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10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6410325" cy="1158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НАСТОЯЩИЙ ДРУГ </a:t>
            </a:r>
          </a:p>
        </p:txBody>
      </p:sp>
      <p:sp>
        <p:nvSpPr>
          <p:cNvPr id="12292" name="WordArt 11"/>
          <p:cNvSpPr>
            <a:spLocks noChangeArrowheads="1" noChangeShapeType="1" noTextEdit="1"/>
          </p:cNvSpPr>
          <p:nvPr/>
        </p:nvSpPr>
        <p:spPr bwMode="auto">
          <a:xfrm>
            <a:off x="4211638" y="1916113"/>
            <a:ext cx="2646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12293" name="WordArt 12"/>
          <p:cNvSpPr>
            <a:spLocks noChangeArrowheads="1" noChangeShapeType="1" noTextEdit="1"/>
          </p:cNvSpPr>
          <p:nvPr/>
        </p:nvSpPr>
        <p:spPr bwMode="auto">
          <a:xfrm>
            <a:off x="3429000" y="1571625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12294" name="WordArt 13"/>
          <p:cNvSpPr>
            <a:spLocks noChangeArrowheads="1" noChangeShapeType="1" noTextEdit="1"/>
          </p:cNvSpPr>
          <p:nvPr/>
        </p:nvSpPr>
        <p:spPr bwMode="auto">
          <a:xfrm>
            <a:off x="5000625" y="2214563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12295" name="WordArt 14"/>
          <p:cNvSpPr>
            <a:spLocks noChangeArrowheads="1" noChangeShapeType="1" noTextEdit="1"/>
          </p:cNvSpPr>
          <p:nvPr/>
        </p:nvSpPr>
        <p:spPr bwMode="auto">
          <a:xfrm>
            <a:off x="5143500" y="28575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12296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12297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12298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12299" name="WordArt 19"/>
          <p:cNvSpPr>
            <a:spLocks noChangeArrowheads="1" noChangeShapeType="1" noTextEdit="1"/>
          </p:cNvSpPr>
          <p:nvPr/>
        </p:nvSpPr>
        <p:spPr bwMode="auto">
          <a:xfrm>
            <a:off x="6500813" y="3429000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12300" name="WordArt 20"/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12301" name="WordArt 14"/>
          <p:cNvSpPr>
            <a:spLocks noChangeArrowheads="1" noChangeShapeType="1" noTextEdit="1"/>
          </p:cNvSpPr>
          <p:nvPr/>
        </p:nvSpPr>
        <p:spPr bwMode="auto">
          <a:xfrm>
            <a:off x="5143500" y="40005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преданный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5857875" y="4429125"/>
            <a:ext cx="2643188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верный</a:t>
            </a:r>
          </a:p>
        </p:txBody>
      </p:sp>
      <p:sp>
        <p:nvSpPr>
          <p:cNvPr id="12303" name="WordArt 14"/>
          <p:cNvSpPr>
            <a:spLocks noChangeArrowheads="1" noChangeShapeType="1" noTextEdit="1"/>
          </p:cNvSpPr>
          <p:nvPr/>
        </p:nvSpPr>
        <p:spPr bwMode="auto">
          <a:xfrm>
            <a:off x="5214938" y="5000625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искренний</a:t>
            </a:r>
          </a:p>
        </p:txBody>
      </p:sp>
      <p:sp>
        <p:nvSpPr>
          <p:cNvPr id="12304" name="WordArt 14"/>
          <p:cNvSpPr>
            <a:spLocks noChangeArrowheads="1" noChangeShapeType="1" noTextEdit="1"/>
          </p:cNvSpPr>
          <p:nvPr/>
        </p:nvSpPr>
        <p:spPr bwMode="auto">
          <a:xfrm>
            <a:off x="5214938" y="5500688"/>
            <a:ext cx="3357562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бескорыстный</a:t>
            </a:r>
          </a:p>
        </p:txBody>
      </p:sp>
      <p:pic>
        <p:nvPicPr>
          <p:cNvPr id="12305" name="Picture 5" descr="df6953e129c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409</Words>
  <Application>Microsoft Office PowerPoint</Application>
  <PresentationFormat>Экран (4:3)</PresentationFormat>
  <Paragraphs>158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Arial Black</vt:lpstr>
      <vt:lpstr>Calibri</vt:lpstr>
      <vt:lpstr>01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Украшение класса-           друзья,  его населяющие.</vt:lpstr>
      <vt:lpstr>Слайд 12</vt:lpstr>
      <vt:lpstr>Слайд 13</vt:lpstr>
      <vt:lpstr>Слайд 14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Twoja nazwa użytkownika</dc:creator>
  <cp:keywords>шаблон для презентации</cp:keywords>
  <cp:lastModifiedBy>М</cp:lastModifiedBy>
  <cp:revision>26</cp:revision>
  <dcterms:created xsi:type="dcterms:W3CDTF">2013-09-26T14:53:53Z</dcterms:created>
  <dcterms:modified xsi:type="dcterms:W3CDTF">2016-07-10T16:58:58Z</dcterms:modified>
</cp:coreProperties>
</file>