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7" r:id="rId6"/>
    <p:sldId id="262" r:id="rId7"/>
    <p:sldId id="264" r:id="rId8"/>
    <p:sldId id="265" r:id="rId9"/>
    <p:sldId id="266" r:id="rId10"/>
    <p:sldId id="260" r:id="rId11"/>
    <p:sldId id="261" r:id="rId12"/>
    <p:sldId id="268" r:id="rId13"/>
    <p:sldId id="269" r:id="rId14"/>
    <p:sldId id="270" r:id="rId15"/>
    <p:sldId id="272" r:id="rId16"/>
    <p:sldId id="273" r:id="rId17"/>
    <p:sldId id="274" r:id="rId18"/>
    <p:sldId id="275" r:id="rId19"/>
    <p:sldId id="271" r:id="rId20"/>
    <p:sldId id="276" r:id="rId21"/>
  </p:sldIdLst>
  <p:sldSz cx="9144000" cy="6858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F4090"/>
    <a:srgbClr val="EAEAEA"/>
    <a:srgbClr val="6633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A5F858F-8843-49D5-8E51-614F8936C9FB}" type="datetimeFigureOut">
              <a:rPr lang="ru-RU" smtClean="0"/>
              <a:pPr/>
              <a:t>13.04.2015</a:t>
            </a:fld>
            <a:endParaRPr lang="ru-R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76ADA41-B5AE-463D-A92B-1B21D1999F39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14.xml"/><Relationship Id="rId3" Type="http://schemas.openxmlformats.org/officeDocument/2006/relationships/slide" Target="slide5.xml"/><Relationship Id="rId7" Type="http://schemas.openxmlformats.org/officeDocument/2006/relationships/slide" Target="slide12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slide" Target="slide11.xml"/><Relationship Id="rId5" Type="http://schemas.openxmlformats.org/officeDocument/2006/relationships/slide" Target="slide10.xml"/><Relationship Id="rId4" Type="http://schemas.openxmlformats.org/officeDocument/2006/relationships/slide" Target="slide9.xml"/><Relationship Id="rId9" Type="http://schemas.openxmlformats.org/officeDocument/2006/relationships/slide" Target="slide1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1412776"/>
            <a:ext cx="7851648" cy="3196952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solidFill>
                  <a:srgbClr val="C00000"/>
                </a:solidFill>
                <a:latin typeface="+mn-lt"/>
              </a:rPr>
              <a:t>Инновационный педагогический проект</a:t>
            </a:r>
            <a:br>
              <a:rPr lang="ru-RU" i="1" dirty="0" smtClean="0">
                <a:solidFill>
                  <a:srgbClr val="C00000"/>
                </a:solidFill>
                <a:latin typeface="+mn-lt"/>
              </a:rPr>
            </a:br>
            <a:r>
              <a:rPr lang="ru-RU" i="1" dirty="0" smtClean="0">
                <a:solidFill>
                  <a:srgbClr val="C00000"/>
                </a:solidFill>
                <a:latin typeface="+mn-lt"/>
              </a:rPr>
              <a:t>«Моя инициатива </a:t>
            </a:r>
            <a:r>
              <a:rPr lang="ru-RU" i="1" dirty="0" smtClean="0">
                <a:solidFill>
                  <a:srgbClr val="C00000"/>
                </a:solidFill>
                <a:latin typeface="+mn-lt"/>
              </a:rPr>
              <a:t/>
            </a:r>
            <a:br>
              <a:rPr lang="ru-RU" i="1" dirty="0" smtClean="0">
                <a:solidFill>
                  <a:srgbClr val="C00000"/>
                </a:solidFill>
                <a:latin typeface="+mn-lt"/>
              </a:rPr>
            </a:br>
            <a:r>
              <a:rPr lang="ru-RU" i="1" dirty="0" smtClean="0">
                <a:solidFill>
                  <a:srgbClr val="C00000"/>
                </a:solidFill>
                <a:latin typeface="+mn-lt"/>
              </a:rPr>
              <a:t>в </a:t>
            </a:r>
            <a:r>
              <a:rPr lang="ru-RU" i="1" dirty="0" smtClean="0">
                <a:solidFill>
                  <a:srgbClr val="C00000"/>
                </a:solidFill>
                <a:latin typeface="+mn-lt"/>
              </a:rPr>
              <a:t>образовании»</a:t>
            </a:r>
            <a:endParaRPr lang="ru-RU" i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214810" y="5429264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/>
            <a:r>
              <a:rPr lang="ru-RU" b="1" dirty="0" err="1" smtClean="0"/>
              <a:t>Кучукова</a:t>
            </a:r>
            <a:r>
              <a:rPr lang="ru-RU" b="1" dirty="0" smtClean="0"/>
              <a:t> З.А.</a:t>
            </a:r>
          </a:p>
          <a:p>
            <a:pPr algn="r"/>
            <a:r>
              <a:rPr lang="ru-RU" b="1" dirty="0" smtClean="0"/>
              <a:t>Учитель истории</a:t>
            </a:r>
          </a:p>
          <a:p>
            <a:pPr algn="r"/>
            <a:r>
              <a:rPr lang="ru-RU" b="1" dirty="0" smtClean="0"/>
              <a:t>МКОУ «Гимназия №14»</a:t>
            </a:r>
          </a:p>
          <a:p>
            <a:pPr algn="r"/>
            <a:r>
              <a:rPr lang="ru-RU" b="1" dirty="0" smtClean="0"/>
              <a:t>г.о.Нальчик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1357282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75656" y="620688"/>
            <a:ext cx="6535870" cy="144016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Comic Sans MS" panose="030F0702030302020204" pitchFamily="66" charset="0"/>
              </a:rPr>
              <a:t>1. Интеграция образовательных областей</a:t>
            </a:r>
            <a:endParaRPr lang="ru-RU" sz="3600" b="1" dirty="0">
              <a:solidFill>
                <a:srgbClr val="00206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3284984"/>
            <a:ext cx="2052228" cy="72008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atin typeface="Comic Sans MS" panose="030F0702030302020204" pitchFamily="66" charset="0"/>
              </a:rPr>
              <a:t>История</a:t>
            </a:r>
            <a:endParaRPr lang="ru-RU" sz="3200" b="1" dirty="0">
              <a:latin typeface="Comic Sans MS" panose="030F0702030302020204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133618" y="4293096"/>
            <a:ext cx="1926214" cy="720080"/>
          </a:xfrm>
          <a:prstGeom prst="round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Литература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91880" y="4293096"/>
            <a:ext cx="1944216" cy="720080"/>
          </a:xfrm>
          <a:prstGeom prst="roundRect">
            <a:avLst/>
          </a:prstGeom>
          <a:solidFill>
            <a:srgbClr val="C00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Русский язык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4293096"/>
            <a:ext cx="1920821" cy="72008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Краеведение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972570" y="3284984"/>
            <a:ext cx="1961254" cy="72008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География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sp>
        <p:nvSpPr>
          <p:cNvPr id="25" name="Стрелка влево 24"/>
          <p:cNvSpPr/>
          <p:nvPr/>
        </p:nvSpPr>
        <p:spPr>
          <a:xfrm rot="18583575">
            <a:off x="1283458" y="2584500"/>
            <a:ext cx="1445439" cy="1784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Стрелка влево 25"/>
          <p:cNvSpPr/>
          <p:nvPr/>
        </p:nvSpPr>
        <p:spPr>
          <a:xfrm rot="17785118">
            <a:off x="1963006" y="3104349"/>
            <a:ext cx="2315310" cy="2103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 rot="16200000">
            <a:off x="3380430" y="3117364"/>
            <a:ext cx="2167116" cy="184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лево 28"/>
          <p:cNvSpPr/>
          <p:nvPr/>
        </p:nvSpPr>
        <p:spPr>
          <a:xfrm rot="14733043">
            <a:off x="4815115" y="3151484"/>
            <a:ext cx="2384253" cy="1924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лево 30"/>
          <p:cNvSpPr/>
          <p:nvPr/>
        </p:nvSpPr>
        <p:spPr>
          <a:xfrm rot="14224598">
            <a:off x="6717549" y="2626771"/>
            <a:ext cx="1445439" cy="1784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TextBox 31"/>
          <p:cNvSpPr txBox="1"/>
          <p:nvPr/>
        </p:nvSpPr>
        <p:spPr>
          <a:xfrm>
            <a:off x="230053" y="5055374"/>
            <a:ext cx="846787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Форма издания позволяет учащимся сочетать как литературный  так и научно-исторический жанры</a:t>
            </a:r>
          </a:p>
          <a:p>
            <a:endParaRPr lang="ru-RU" sz="28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Стрелка вправо 32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6206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357422" y="928670"/>
            <a:ext cx="4327885" cy="783193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Реалистичность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44" y="1928802"/>
            <a:ext cx="882544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4000" b="1" i="1" dirty="0" smtClean="0"/>
              <a:t>Участие каждого желающего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4000" b="1" i="1" dirty="0" smtClean="0"/>
              <a:t>Посильность выполнения заданий</a:t>
            </a:r>
          </a:p>
          <a:p>
            <a:pPr marL="285750" indent="-285750" algn="ctr">
              <a:buFont typeface="Wingdings" panose="05000000000000000000" pitchFamily="2" charset="2"/>
              <a:buChar char="§"/>
            </a:pPr>
            <a:r>
              <a:rPr lang="ru-RU" sz="4000" b="1" i="1" dirty="0" smtClean="0"/>
              <a:t>Возможность достижения конечного результата</a:t>
            </a:r>
            <a:endParaRPr lang="ru-RU" sz="4000" b="1" i="1" dirty="0"/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178549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571736" y="857232"/>
            <a:ext cx="3962686" cy="783193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Цели и задачи: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95537" y="1691744"/>
            <a:ext cx="856895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/>
              <a:t>Цели проекта: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200" dirty="0" smtClean="0"/>
              <a:t>развитие творческих способностей учащихся через участие в проектной деятельности;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3200" dirty="0"/>
              <a:t>ф</a:t>
            </a:r>
            <a:r>
              <a:rPr lang="ru-RU" sz="3200" dirty="0" smtClean="0"/>
              <a:t>ормирование осознанного патриотического отношения к отечеству: его прошлому, настоящему и будущему.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860637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9097" y="363915"/>
            <a:ext cx="878497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600" b="1" dirty="0" smtClean="0"/>
              <a:t>Задачи: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о</a:t>
            </a:r>
            <a:r>
              <a:rPr lang="ru-RU" sz="3200" dirty="0" smtClean="0"/>
              <a:t>беспечить учащихся историческими знаниями </a:t>
            </a:r>
            <a:r>
              <a:rPr lang="ru-RU" sz="3200" dirty="0"/>
              <a:t>(</a:t>
            </a:r>
            <a:r>
              <a:rPr lang="ru-RU" sz="3200" dirty="0" smtClean="0"/>
              <a:t>с учетом их возрастных особенностей);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д</a:t>
            </a:r>
            <a:r>
              <a:rPr lang="ru-RU" sz="3200" dirty="0" smtClean="0"/>
              <a:t>ать обучающимся первичные знания о публицистических жанрах;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и</a:t>
            </a:r>
            <a:r>
              <a:rPr lang="ru-RU" sz="3200" dirty="0" smtClean="0"/>
              <a:t>зучить основные критерии и требования, предъявляемые к печатному изданию, методы сбора и обработки информации;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/>
              <a:t>и</a:t>
            </a:r>
            <a:r>
              <a:rPr lang="ru-RU" sz="3200" dirty="0" smtClean="0"/>
              <a:t>здать исторический альманах для привлечения внимания к поднятой в проекте проблеме.</a:t>
            </a:r>
          </a:p>
          <a:p>
            <a:pPr algn="just"/>
            <a:r>
              <a:rPr lang="ru-RU" sz="3200" dirty="0" smtClean="0"/>
              <a:t> </a:t>
            </a:r>
            <a:endParaRPr lang="ru-RU" sz="3200" dirty="0"/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56193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3000364" y="928670"/>
            <a:ext cx="3514978" cy="1123712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6000" b="1" dirty="0" smtClean="0"/>
              <a:t>Методы:</a:t>
            </a:r>
          </a:p>
        </p:txBody>
      </p:sp>
      <p:sp>
        <p:nvSpPr>
          <p:cNvPr id="4" name="Стрелка вправо 3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000372"/>
            <a:ext cx="4214842" cy="21431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600" dirty="0" err="1" smtClean="0">
                <a:solidFill>
                  <a:srgbClr val="C00000"/>
                </a:solidFill>
              </a:rPr>
              <a:t>Системно-деятельностный</a:t>
            </a:r>
            <a:r>
              <a:rPr lang="ru-RU" sz="3600" dirty="0" smtClean="0">
                <a:solidFill>
                  <a:srgbClr val="C00000"/>
                </a:solidFill>
              </a:rPr>
              <a:t> подход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000372"/>
            <a:ext cx="3429024" cy="2143140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Коллективное творческое </a:t>
            </a:r>
            <a:r>
              <a:rPr lang="ru-RU" sz="3200" dirty="0" smtClean="0">
                <a:solidFill>
                  <a:srgbClr val="C00000"/>
                </a:solidFill>
              </a:rPr>
              <a:t>дело (КТД)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3071802" y="2071678"/>
            <a:ext cx="500066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низ 7"/>
          <p:cNvSpPr/>
          <p:nvPr/>
        </p:nvSpPr>
        <p:spPr>
          <a:xfrm>
            <a:off x="5857884" y="2071678"/>
            <a:ext cx="285752" cy="92869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62915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651" y="1052736"/>
            <a:ext cx="9141349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3600" b="1" dirty="0" smtClean="0"/>
              <a:t>Механизм реализации проекта:</a:t>
            </a:r>
          </a:p>
          <a:p>
            <a:pPr algn="ctr"/>
            <a:endParaRPr lang="ru-RU" sz="3600" b="1" dirty="0" smtClean="0"/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Идея проекта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Создание творческих групп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Сбор и обработка информации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Практическая работа над проектом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ru-RU" sz="3600" dirty="0" smtClean="0"/>
              <a:t>Размещение альманаха на сайте школы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1720233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538" y="642917"/>
            <a:ext cx="849289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Создание творческих групп:</a:t>
            </a:r>
          </a:p>
          <a:p>
            <a:pPr algn="ctr"/>
            <a:endParaRPr lang="ru-RU" sz="4000" b="1" dirty="0" smtClean="0"/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Корреспонденты</a:t>
            </a:r>
            <a:r>
              <a:rPr lang="ru-RU" sz="3200" dirty="0" smtClean="0"/>
              <a:t> – сбор информации, написание статей.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Художники-фотографы </a:t>
            </a:r>
            <a:r>
              <a:rPr lang="ru-RU" sz="3200" dirty="0" smtClean="0"/>
              <a:t>– создание и сбор необходимого графического материала.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Художники-оформители</a:t>
            </a:r>
            <a:r>
              <a:rPr lang="ru-RU" sz="3200" dirty="0" smtClean="0"/>
              <a:t> – создание и подбор иллюстративного материала.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rgbClr val="C00000"/>
                </a:solidFill>
              </a:rPr>
              <a:t>Редакторы</a:t>
            </a:r>
            <a:r>
              <a:rPr lang="ru-RU" sz="3200" dirty="0" smtClean="0"/>
              <a:t> – подготовка материалов, работа с корреспондентами, отбор информации.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2311155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8794" y="1000108"/>
            <a:ext cx="5324107" cy="783193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Рубрики альманаха: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14619" y="1981455"/>
            <a:ext cx="854986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Великие битвы войны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Битвы на территории моей республики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Герои Советского Союза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Наши земляки в ВОВ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Города воинской славы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ru-RU" sz="3200" dirty="0" smtClean="0"/>
              <a:t>Воспоминания участников Великой Отечественной войны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xmlns="" val="1485757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475656" y="620688"/>
            <a:ext cx="6535870" cy="1440160"/>
          </a:xfrm>
          <a:prstGeom prst="roundRect">
            <a:avLst/>
          </a:prstGeom>
          <a:solidFill>
            <a:srgbClr val="FFC00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>
                <a:solidFill>
                  <a:srgbClr val="C00000"/>
                </a:solidFill>
                <a:latin typeface="Comic Sans MS" panose="030F0702030302020204" pitchFamily="66" charset="0"/>
              </a:rPr>
              <a:t>Развитие личностных качеств</a:t>
            </a:r>
            <a:endParaRPr lang="ru-RU" sz="3600" b="1" dirty="0">
              <a:solidFill>
                <a:srgbClr val="C0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07504" y="3284984"/>
            <a:ext cx="2052228" cy="72008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Патриотизм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599" y="4293096"/>
            <a:ext cx="2149061" cy="72008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latin typeface="Comic Sans MS" panose="030F0702030302020204" pitchFamily="66" charset="0"/>
              </a:rPr>
              <a:t>Толерантность</a:t>
            </a:r>
            <a:endParaRPr lang="ru-RU" sz="2000" b="1" dirty="0">
              <a:latin typeface="Comic Sans MS" panose="030F0702030302020204" pitchFamily="66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419872" y="4293096"/>
            <a:ext cx="2376264" cy="72008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latin typeface="Comic Sans MS" panose="030F0702030302020204" pitchFamily="66" charset="0"/>
              </a:rPr>
              <a:t>Историческая память</a:t>
            </a:r>
            <a:endParaRPr lang="ru-RU" sz="2400" b="1" dirty="0">
              <a:latin typeface="Comic Sans MS" panose="030F0702030302020204" pitchFamily="66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12160" y="4293096"/>
            <a:ext cx="2664296" cy="921854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Способность к исследовательской деятельности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738092" y="3287457"/>
            <a:ext cx="2339752" cy="720080"/>
          </a:xfrm>
          <a:prstGeom prst="roundRect">
            <a:avLst/>
          </a:prstGeom>
          <a:solidFill>
            <a:srgbClr val="00B050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atin typeface="Comic Sans MS" panose="030F0702030302020204" pitchFamily="66" charset="0"/>
              </a:rPr>
              <a:t>Умение работать в группе</a:t>
            </a:r>
            <a:endParaRPr lang="ru-RU" b="1" dirty="0">
              <a:latin typeface="Comic Sans MS" panose="030F0702030302020204" pitchFamily="66" charset="0"/>
            </a:endParaRPr>
          </a:p>
        </p:txBody>
      </p:sp>
      <p:sp>
        <p:nvSpPr>
          <p:cNvPr id="8" name="Стрелка влево 7"/>
          <p:cNvSpPr/>
          <p:nvPr/>
        </p:nvSpPr>
        <p:spPr>
          <a:xfrm rot="18583575">
            <a:off x="1283458" y="2584500"/>
            <a:ext cx="1445439" cy="1784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лево 8"/>
          <p:cNvSpPr/>
          <p:nvPr/>
        </p:nvSpPr>
        <p:spPr>
          <a:xfrm rot="17785118">
            <a:off x="1963006" y="3104349"/>
            <a:ext cx="2315310" cy="210376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трелка влево 9"/>
          <p:cNvSpPr/>
          <p:nvPr/>
        </p:nvSpPr>
        <p:spPr>
          <a:xfrm rot="16200000">
            <a:off x="3380430" y="3117364"/>
            <a:ext cx="2167116" cy="184347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лево 10"/>
          <p:cNvSpPr/>
          <p:nvPr/>
        </p:nvSpPr>
        <p:spPr>
          <a:xfrm rot="14733043">
            <a:off x="4815115" y="3151484"/>
            <a:ext cx="2384253" cy="19240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 rot="14224598">
            <a:off x="6717549" y="2626771"/>
            <a:ext cx="1445439" cy="17843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право 12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8029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1928794" y="1142984"/>
            <a:ext cx="5238522" cy="783193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Конечный продукт: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71472" y="2204864"/>
            <a:ext cx="7600943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Выпуск Исторического Альманаха</a:t>
            </a:r>
          </a:p>
          <a:p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Размещение </a:t>
            </a:r>
            <a:r>
              <a:rPr lang="ru-RU" sz="36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сайте школы сборника литературно-исторических статей о Великой Отечественной Войне</a:t>
            </a:r>
            <a:endParaRPr lang="ru-RU" sz="36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0351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2143116"/>
            <a:ext cx="8567474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Исторический </a:t>
            </a:r>
          </a:p>
          <a:p>
            <a:pPr algn="ctr"/>
            <a:r>
              <a:rPr lang="ru-RU" sz="8800" b="1" dirty="0" smtClean="0">
                <a:solidFill>
                  <a:srgbClr val="C00000"/>
                </a:solidFill>
              </a:rPr>
              <a:t>альманах</a:t>
            </a:r>
            <a:endParaRPr lang="ru-RU" sz="88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11113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1000108"/>
            <a:ext cx="8822213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Люди!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Покуда сердца стучатся, —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Помните!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Какой ценой завоевано счастье, </a:t>
            </a:r>
          </a:p>
          <a:p>
            <a:pPr algn="ctr"/>
            <a:r>
              <a:rPr lang="ru-RU" sz="4000" b="1" i="1" dirty="0">
                <a:solidFill>
                  <a:srgbClr val="C00000"/>
                </a:solidFill>
              </a:rPr>
              <a:t>Пожалуйста, помните!</a:t>
            </a:r>
            <a:r>
              <a:rPr lang="ru-RU" sz="4000" b="1" dirty="0">
                <a:solidFill>
                  <a:srgbClr val="C00000"/>
                </a:solidFill>
              </a:rPr>
              <a:t> </a:t>
            </a:r>
            <a:endParaRPr lang="ru-RU" sz="4000" b="1" dirty="0" smtClean="0">
              <a:solidFill>
                <a:srgbClr val="C00000"/>
              </a:solidFill>
            </a:endParaRPr>
          </a:p>
          <a:p>
            <a:endParaRPr lang="ru-RU" sz="3200" b="1" i="1" dirty="0"/>
          </a:p>
          <a:p>
            <a:pPr algn="r"/>
            <a:r>
              <a:rPr lang="ru-RU" sz="3200" b="1" i="1" dirty="0" smtClean="0">
                <a:solidFill>
                  <a:srgbClr val="002060"/>
                </a:solidFill>
              </a:rPr>
              <a:t>(</a:t>
            </a:r>
            <a:r>
              <a:rPr lang="ru-RU" sz="3200" b="1" i="1" dirty="0">
                <a:solidFill>
                  <a:srgbClr val="002060"/>
                </a:solidFill>
              </a:rPr>
              <a:t>Р. Рождественский)</a:t>
            </a:r>
            <a:endParaRPr lang="ru-RU" sz="3200" b="1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GeorgLentil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4578091"/>
            <a:ext cx="8429684" cy="2279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30471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901231" y="3006005"/>
            <a:ext cx="3312368" cy="1152128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rgbClr val="FF0000"/>
                </a:solidFill>
                <a:hlinkClick r:id="rId2" action="ppaction://hlinksldjump"/>
              </a:rPr>
              <a:t>Исторический альманах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09817" y="908720"/>
            <a:ext cx="2520280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solidFill>
                  <a:schemeClr val="bg1"/>
                </a:solidFill>
                <a:hlinkClick r:id="rId3" action="ppaction://hlinksldjump"/>
              </a:rPr>
              <a:t>Актуальность темы</a:t>
            </a:r>
            <a:endParaRPr lang="ru-RU" sz="2500" b="1" dirty="0">
              <a:solidFill>
                <a:schemeClr val="bg1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4847" y="696718"/>
            <a:ext cx="2652341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  <a:hlinkClick r:id="rId4" action="ppaction://hlinksldjump"/>
              </a:rPr>
              <a:t>Адресация, Участники проекта</a:t>
            </a:r>
            <a:endParaRPr lang="ru-RU" sz="2000" b="1" dirty="0">
              <a:solidFill>
                <a:srgbClr val="0070C0"/>
              </a:solidFill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918626" y="5157192"/>
            <a:ext cx="2808312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hlinkClick r:id="rId5" action="ppaction://hlinksldjump"/>
              </a:rPr>
              <a:t>Инновационность</a:t>
            </a:r>
            <a:endParaRPr lang="ru-RU" sz="2000" b="1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830192" y="3065487"/>
            <a:ext cx="2232248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0" b="1" dirty="0" smtClean="0">
                <a:hlinkClick r:id="rId6" action="ppaction://hlinksldjump"/>
              </a:rPr>
              <a:t>Реалистичность</a:t>
            </a:r>
            <a:endParaRPr lang="ru-RU" sz="1900" b="1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6516893" y="973244"/>
            <a:ext cx="2340260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hlinkClick r:id="rId7" action="ppaction://hlinksldjump"/>
              </a:rPr>
              <a:t>Цели и задачи</a:t>
            </a:r>
            <a:endParaRPr lang="ru-RU" sz="2500" b="1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349073" y="5301208"/>
            <a:ext cx="2413405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hlinkClick r:id="rId8" action="ppaction://hlinksldjump"/>
              </a:rPr>
              <a:t>Методы</a:t>
            </a:r>
            <a:endParaRPr lang="ru-RU" sz="2500" b="1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3223" y="3065487"/>
            <a:ext cx="2234522" cy="936104"/>
          </a:xfrm>
          <a:prstGeom prst="roundRect">
            <a:avLst/>
          </a:prstGeom>
          <a:solidFill>
            <a:srgbClr val="7F409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500" b="1" dirty="0" smtClean="0">
                <a:hlinkClick r:id="rId9" action="ppaction://hlinksldjump"/>
              </a:rPr>
              <a:t>Конечный продукт</a:t>
            </a:r>
            <a:endParaRPr lang="ru-RU" sz="2500" b="1" dirty="0"/>
          </a:p>
        </p:txBody>
      </p:sp>
      <p:sp>
        <p:nvSpPr>
          <p:cNvPr id="11" name="Стрелка влево 10"/>
          <p:cNvSpPr/>
          <p:nvPr/>
        </p:nvSpPr>
        <p:spPr>
          <a:xfrm rot="2736200">
            <a:off x="2022664" y="2289396"/>
            <a:ext cx="1230290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лево 11"/>
          <p:cNvSpPr/>
          <p:nvPr/>
        </p:nvSpPr>
        <p:spPr>
          <a:xfrm>
            <a:off x="2267746" y="3330148"/>
            <a:ext cx="599838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лево 12"/>
          <p:cNvSpPr/>
          <p:nvPr/>
        </p:nvSpPr>
        <p:spPr>
          <a:xfrm rot="5400000">
            <a:off x="4054941" y="2199865"/>
            <a:ext cx="1106126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лево 13"/>
          <p:cNvSpPr/>
          <p:nvPr/>
        </p:nvSpPr>
        <p:spPr>
          <a:xfrm rot="7717256">
            <a:off x="5920791" y="2278136"/>
            <a:ext cx="1192205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лево 14"/>
          <p:cNvSpPr/>
          <p:nvPr/>
        </p:nvSpPr>
        <p:spPr>
          <a:xfrm rot="14398867">
            <a:off x="5830847" y="4522768"/>
            <a:ext cx="1111842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6264188" y="3330148"/>
            <a:ext cx="606758" cy="4067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лево 16"/>
          <p:cNvSpPr/>
          <p:nvPr/>
        </p:nvSpPr>
        <p:spPr>
          <a:xfrm rot="17830576">
            <a:off x="2263864" y="4557422"/>
            <a:ext cx="1159887" cy="39604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385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57158" y="1643050"/>
            <a:ext cx="8360616" cy="4332404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1"/>
            <a:tileRect/>
          </a:gra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Альманах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— сборник </a:t>
            </a:r>
            <a:r>
              <a:rPr lang="ru-RU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литературно-художественных и/или научно-популярных произведений, объединённых по какому-либо 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признаку.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трелка вправо 2">
            <a:hlinkClick r:id="rId2" action="ppaction://hlinksldjump"/>
          </p:cNvPr>
          <p:cNvSpPr/>
          <p:nvPr/>
        </p:nvSpPr>
        <p:spPr>
          <a:xfrm>
            <a:off x="7956376" y="6093296"/>
            <a:ext cx="1008112" cy="5040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04852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268760"/>
            <a:ext cx="87849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sz="3200" b="1" dirty="0" smtClean="0"/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Война все дальше от нас. Уходит поколение участников Великой Отечественной Войны. Необходимо запечатлеть их память, сохранить для потомков.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Недостаточное количество часов на подробное изучение темы.</a:t>
            </a:r>
          </a:p>
          <a:p>
            <a:pPr marL="342900" indent="-342900" algn="just">
              <a:buAutoNum type="arabicPeriod"/>
            </a:pPr>
            <a:r>
              <a:rPr lang="ru-RU" sz="3200" b="1" dirty="0" smtClean="0"/>
              <a:t>Все большее распространение неофашистских идей на территории России и других стран мира.</a:t>
            </a:r>
            <a:endParaRPr lang="ru-RU" sz="3200" b="1" dirty="0"/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632856" y="638417"/>
            <a:ext cx="3878288" cy="783193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Актуальность:</a:t>
            </a:r>
          </a:p>
        </p:txBody>
      </p:sp>
    </p:spTree>
    <p:extLst>
      <p:ext uri="{BB962C8B-B14F-4D97-AF65-F5344CB8AC3E}">
        <p14:creationId xmlns:p14="http://schemas.microsoft.com/office/powerpoint/2010/main" xmlns="" val="3324380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1" name="Овал 10"/>
          <p:cNvSpPr/>
          <p:nvPr/>
        </p:nvSpPr>
        <p:spPr>
          <a:xfrm>
            <a:off x="4344649" y="2279564"/>
            <a:ext cx="625563" cy="433633"/>
          </a:xfrm>
          <a:custGeom>
            <a:avLst/>
            <a:gdLst>
              <a:gd name="connsiteX0" fmla="*/ 0 w 643219"/>
              <a:gd name="connsiteY0" fmla="*/ 156725 h 313449"/>
              <a:gd name="connsiteX1" fmla="*/ 321610 w 643219"/>
              <a:gd name="connsiteY1" fmla="*/ 0 h 313449"/>
              <a:gd name="connsiteX2" fmla="*/ 643220 w 643219"/>
              <a:gd name="connsiteY2" fmla="*/ 156725 h 313449"/>
              <a:gd name="connsiteX3" fmla="*/ 321610 w 643219"/>
              <a:gd name="connsiteY3" fmla="*/ 313450 h 313449"/>
              <a:gd name="connsiteX4" fmla="*/ 0 w 643219"/>
              <a:gd name="connsiteY4" fmla="*/ 156725 h 313449"/>
              <a:gd name="connsiteX0" fmla="*/ 199 w 643419"/>
              <a:gd name="connsiteY0" fmla="*/ 272635 h 429360"/>
              <a:gd name="connsiteX1" fmla="*/ 360446 w 643419"/>
              <a:gd name="connsiteY1" fmla="*/ 0 h 429360"/>
              <a:gd name="connsiteX2" fmla="*/ 643419 w 643419"/>
              <a:gd name="connsiteY2" fmla="*/ 272635 h 429360"/>
              <a:gd name="connsiteX3" fmla="*/ 321809 w 643419"/>
              <a:gd name="connsiteY3" fmla="*/ 429360 h 429360"/>
              <a:gd name="connsiteX4" fmla="*/ 199 w 643419"/>
              <a:gd name="connsiteY4" fmla="*/ 272635 h 429360"/>
              <a:gd name="connsiteX0" fmla="*/ 199 w 643419"/>
              <a:gd name="connsiteY0" fmla="*/ 279509 h 436234"/>
              <a:gd name="connsiteX1" fmla="*/ 360446 w 643419"/>
              <a:gd name="connsiteY1" fmla="*/ 6874 h 436234"/>
              <a:gd name="connsiteX2" fmla="*/ 643419 w 643419"/>
              <a:gd name="connsiteY2" fmla="*/ 279509 h 436234"/>
              <a:gd name="connsiteX3" fmla="*/ 321809 w 643419"/>
              <a:gd name="connsiteY3" fmla="*/ 436234 h 436234"/>
              <a:gd name="connsiteX4" fmla="*/ 199 w 643419"/>
              <a:gd name="connsiteY4" fmla="*/ 279509 h 436234"/>
              <a:gd name="connsiteX0" fmla="*/ 915 w 644135"/>
              <a:gd name="connsiteY0" fmla="*/ 283741 h 440466"/>
              <a:gd name="connsiteX1" fmla="*/ 229818 w 644135"/>
              <a:gd name="connsiteY1" fmla="*/ 75499 h 440466"/>
              <a:gd name="connsiteX2" fmla="*/ 361162 w 644135"/>
              <a:gd name="connsiteY2" fmla="*/ 11106 h 440466"/>
              <a:gd name="connsiteX3" fmla="*/ 644135 w 644135"/>
              <a:gd name="connsiteY3" fmla="*/ 283741 h 440466"/>
              <a:gd name="connsiteX4" fmla="*/ 322525 w 644135"/>
              <a:gd name="connsiteY4" fmla="*/ 440466 h 440466"/>
              <a:gd name="connsiteX5" fmla="*/ 915 w 644135"/>
              <a:gd name="connsiteY5" fmla="*/ 283741 h 440466"/>
              <a:gd name="connsiteX0" fmla="*/ 915 w 662047"/>
              <a:gd name="connsiteY0" fmla="*/ 272784 h 429509"/>
              <a:gd name="connsiteX1" fmla="*/ 229818 w 662047"/>
              <a:gd name="connsiteY1" fmla="*/ 64542 h 429509"/>
              <a:gd name="connsiteX2" fmla="*/ 361162 w 662047"/>
              <a:gd name="connsiteY2" fmla="*/ 149 h 429509"/>
              <a:gd name="connsiteX3" fmla="*/ 603305 w 662047"/>
              <a:gd name="connsiteY3" fmla="*/ 77421 h 429509"/>
              <a:gd name="connsiteX4" fmla="*/ 644135 w 662047"/>
              <a:gd name="connsiteY4" fmla="*/ 272784 h 429509"/>
              <a:gd name="connsiteX5" fmla="*/ 322525 w 662047"/>
              <a:gd name="connsiteY5" fmla="*/ 429509 h 429509"/>
              <a:gd name="connsiteX6" fmla="*/ 915 w 662047"/>
              <a:gd name="connsiteY6" fmla="*/ 272784 h 429509"/>
              <a:gd name="connsiteX0" fmla="*/ 915 w 627247"/>
              <a:gd name="connsiteY0" fmla="*/ 272784 h 429543"/>
              <a:gd name="connsiteX1" fmla="*/ 229818 w 627247"/>
              <a:gd name="connsiteY1" fmla="*/ 64542 h 429543"/>
              <a:gd name="connsiteX2" fmla="*/ 361162 w 627247"/>
              <a:gd name="connsiteY2" fmla="*/ 149 h 429543"/>
              <a:gd name="connsiteX3" fmla="*/ 603305 w 627247"/>
              <a:gd name="connsiteY3" fmla="*/ 77421 h 429543"/>
              <a:gd name="connsiteX4" fmla="*/ 579740 w 627247"/>
              <a:gd name="connsiteY4" fmla="*/ 259905 h 429543"/>
              <a:gd name="connsiteX5" fmla="*/ 322525 w 627247"/>
              <a:gd name="connsiteY5" fmla="*/ 429509 h 429543"/>
              <a:gd name="connsiteX6" fmla="*/ 915 w 627247"/>
              <a:gd name="connsiteY6" fmla="*/ 272784 h 429543"/>
              <a:gd name="connsiteX0" fmla="*/ 17028 w 643360"/>
              <a:gd name="connsiteY0" fmla="*/ 272784 h 433782"/>
              <a:gd name="connsiteX1" fmla="*/ 245931 w 643360"/>
              <a:gd name="connsiteY1" fmla="*/ 64542 h 433782"/>
              <a:gd name="connsiteX2" fmla="*/ 377275 w 643360"/>
              <a:gd name="connsiteY2" fmla="*/ 149 h 433782"/>
              <a:gd name="connsiteX3" fmla="*/ 619418 w 643360"/>
              <a:gd name="connsiteY3" fmla="*/ 77421 h 433782"/>
              <a:gd name="connsiteX4" fmla="*/ 595853 w 643360"/>
              <a:gd name="connsiteY4" fmla="*/ 259905 h 433782"/>
              <a:gd name="connsiteX5" fmla="*/ 338638 w 643360"/>
              <a:gd name="connsiteY5" fmla="*/ 429509 h 433782"/>
              <a:gd name="connsiteX6" fmla="*/ 52748 w 643360"/>
              <a:gd name="connsiteY6" fmla="*/ 373635 h 433782"/>
              <a:gd name="connsiteX7" fmla="*/ 17028 w 643360"/>
              <a:gd name="connsiteY7" fmla="*/ 272784 h 433782"/>
              <a:gd name="connsiteX0" fmla="*/ 11327 w 637659"/>
              <a:gd name="connsiteY0" fmla="*/ 272731 h 433729"/>
              <a:gd name="connsiteX1" fmla="*/ 21289 w 637659"/>
              <a:gd name="connsiteY1" fmla="*/ 167519 h 433729"/>
              <a:gd name="connsiteX2" fmla="*/ 240230 w 637659"/>
              <a:gd name="connsiteY2" fmla="*/ 64489 h 433729"/>
              <a:gd name="connsiteX3" fmla="*/ 371574 w 637659"/>
              <a:gd name="connsiteY3" fmla="*/ 96 h 433729"/>
              <a:gd name="connsiteX4" fmla="*/ 613717 w 637659"/>
              <a:gd name="connsiteY4" fmla="*/ 77368 h 433729"/>
              <a:gd name="connsiteX5" fmla="*/ 590152 w 637659"/>
              <a:gd name="connsiteY5" fmla="*/ 259852 h 433729"/>
              <a:gd name="connsiteX6" fmla="*/ 332937 w 637659"/>
              <a:gd name="connsiteY6" fmla="*/ 429456 h 433729"/>
              <a:gd name="connsiteX7" fmla="*/ 47047 w 637659"/>
              <a:gd name="connsiteY7" fmla="*/ 373582 h 433729"/>
              <a:gd name="connsiteX8" fmla="*/ 11327 w 637659"/>
              <a:gd name="connsiteY8" fmla="*/ 272731 h 433729"/>
              <a:gd name="connsiteX0" fmla="*/ 11327 w 637659"/>
              <a:gd name="connsiteY0" fmla="*/ 272706 h 433704"/>
              <a:gd name="connsiteX1" fmla="*/ 21289 w 637659"/>
              <a:gd name="connsiteY1" fmla="*/ 167494 h 433704"/>
              <a:gd name="connsiteX2" fmla="*/ 150078 w 637659"/>
              <a:gd name="connsiteY2" fmla="*/ 180373 h 433704"/>
              <a:gd name="connsiteX3" fmla="*/ 240230 w 637659"/>
              <a:gd name="connsiteY3" fmla="*/ 64464 h 433704"/>
              <a:gd name="connsiteX4" fmla="*/ 371574 w 637659"/>
              <a:gd name="connsiteY4" fmla="*/ 71 h 433704"/>
              <a:gd name="connsiteX5" fmla="*/ 613717 w 637659"/>
              <a:gd name="connsiteY5" fmla="*/ 77343 h 433704"/>
              <a:gd name="connsiteX6" fmla="*/ 590152 w 637659"/>
              <a:gd name="connsiteY6" fmla="*/ 259827 h 433704"/>
              <a:gd name="connsiteX7" fmla="*/ 332937 w 637659"/>
              <a:gd name="connsiteY7" fmla="*/ 429431 h 433704"/>
              <a:gd name="connsiteX8" fmla="*/ 47047 w 637659"/>
              <a:gd name="connsiteY8" fmla="*/ 373557 h 433704"/>
              <a:gd name="connsiteX9" fmla="*/ 11327 w 637659"/>
              <a:gd name="connsiteY9" fmla="*/ 272706 h 433704"/>
              <a:gd name="connsiteX0" fmla="*/ 11327 w 625563"/>
              <a:gd name="connsiteY0" fmla="*/ 272635 h 433633"/>
              <a:gd name="connsiteX1" fmla="*/ 21289 w 625563"/>
              <a:gd name="connsiteY1" fmla="*/ 167423 h 433633"/>
              <a:gd name="connsiteX2" fmla="*/ 150078 w 625563"/>
              <a:gd name="connsiteY2" fmla="*/ 180302 h 433633"/>
              <a:gd name="connsiteX3" fmla="*/ 240230 w 625563"/>
              <a:gd name="connsiteY3" fmla="*/ 64393 h 433633"/>
              <a:gd name="connsiteX4" fmla="*/ 371574 w 625563"/>
              <a:gd name="connsiteY4" fmla="*/ 0 h 433633"/>
              <a:gd name="connsiteX5" fmla="*/ 446292 w 625563"/>
              <a:gd name="connsiteY5" fmla="*/ 64391 h 433633"/>
              <a:gd name="connsiteX6" fmla="*/ 613717 w 625563"/>
              <a:gd name="connsiteY6" fmla="*/ 77272 h 433633"/>
              <a:gd name="connsiteX7" fmla="*/ 590152 w 625563"/>
              <a:gd name="connsiteY7" fmla="*/ 259756 h 433633"/>
              <a:gd name="connsiteX8" fmla="*/ 332937 w 625563"/>
              <a:gd name="connsiteY8" fmla="*/ 429360 h 433633"/>
              <a:gd name="connsiteX9" fmla="*/ 47047 w 625563"/>
              <a:gd name="connsiteY9" fmla="*/ 373486 h 433633"/>
              <a:gd name="connsiteX10" fmla="*/ 11327 w 625563"/>
              <a:gd name="connsiteY10" fmla="*/ 272635 h 433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625563" h="433633">
                <a:moveTo>
                  <a:pt x="11327" y="272635"/>
                </a:moveTo>
                <a:cubicBezTo>
                  <a:pt x="7034" y="238291"/>
                  <a:pt x="-16861" y="202130"/>
                  <a:pt x="21289" y="167423"/>
                </a:cubicBezTo>
                <a:cubicBezTo>
                  <a:pt x="44414" y="141302"/>
                  <a:pt x="113588" y="197474"/>
                  <a:pt x="150078" y="180302"/>
                </a:cubicBezTo>
                <a:cubicBezTo>
                  <a:pt x="186568" y="163130"/>
                  <a:pt x="203314" y="83711"/>
                  <a:pt x="240230" y="64393"/>
                </a:cubicBezTo>
                <a:cubicBezTo>
                  <a:pt x="277146" y="45075"/>
                  <a:pt x="337230" y="0"/>
                  <a:pt x="371574" y="0"/>
                </a:cubicBezTo>
                <a:cubicBezTo>
                  <a:pt x="405918" y="0"/>
                  <a:pt x="405935" y="51512"/>
                  <a:pt x="446292" y="64391"/>
                </a:cubicBezTo>
                <a:cubicBezTo>
                  <a:pt x="486649" y="77270"/>
                  <a:pt x="594033" y="33979"/>
                  <a:pt x="613717" y="77272"/>
                </a:cubicBezTo>
                <a:cubicBezTo>
                  <a:pt x="633401" y="120565"/>
                  <a:pt x="630509" y="207514"/>
                  <a:pt x="590152" y="259756"/>
                </a:cubicBezTo>
                <a:cubicBezTo>
                  <a:pt x="549795" y="311998"/>
                  <a:pt x="423454" y="410405"/>
                  <a:pt x="332937" y="429360"/>
                </a:cubicBezTo>
                <a:cubicBezTo>
                  <a:pt x="242420" y="448315"/>
                  <a:pt x="100649" y="399607"/>
                  <a:pt x="47047" y="373486"/>
                </a:cubicBezTo>
                <a:cubicBezTo>
                  <a:pt x="-6555" y="347365"/>
                  <a:pt x="15620" y="306979"/>
                  <a:pt x="11327" y="272635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00" b="1" dirty="0" smtClean="0"/>
              <a:t>Германия</a:t>
            </a:r>
            <a:endParaRPr lang="ru-RU" sz="700" b="1" dirty="0"/>
          </a:p>
        </p:txBody>
      </p:sp>
      <p:sp>
        <p:nvSpPr>
          <p:cNvPr id="33" name="Овал 32"/>
          <p:cNvSpPr/>
          <p:nvPr/>
        </p:nvSpPr>
        <p:spPr>
          <a:xfrm>
            <a:off x="3637111" y="2189379"/>
            <a:ext cx="2161103" cy="1278246"/>
          </a:xfrm>
          <a:prstGeom prst="ellipse">
            <a:avLst/>
          </a:prstGeom>
          <a:solidFill>
            <a:srgbClr val="663300"/>
          </a:solidFill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Овал 33"/>
          <p:cNvSpPr/>
          <p:nvPr/>
        </p:nvSpPr>
        <p:spPr>
          <a:xfrm>
            <a:off x="3923928" y="1479747"/>
            <a:ext cx="2811600" cy="2191259"/>
          </a:xfrm>
          <a:custGeom>
            <a:avLst/>
            <a:gdLst>
              <a:gd name="connsiteX0" fmla="*/ 0 w 2216723"/>
              <a:gd name="connsiteY0" fmla="*/ 1036514 h 2073027"/>
              <a:gd name="connsiteX1" fmla="*/ 1108362 w 2216723"/>
              <a:gd name="connsiteY1" fmla="*/ 0 h 2073027"/>
              <a:gd name="connsiteX2" fmla="*/ 2216724 w 2216723"/>
              <a:gd name="connsiteY2" fmla="*/ 1036514 h 2073027"/>
              <a:gd name="connsiteX3" fmla="*/ 1108362 w 2216723"/>
              <a:gd name="connsiteY3" fmla="*/ 2073028 h 2073027"/>
              <a:gd name="connsiteX4" fmla="*/ 0 w 2216723"/>
              <a:gd name="connsiteY4" fmla="*/ 1036514 h 2073027"/>
              <a:gd name="connsiteX0" fmla="*/ 71179 w 2287903"/>
              <a:gd name="connsiteY0" fmla="*/ 1036514 h 2098804"/>
              <a:gd name="connsiteX1" fmla="*/ 1179541 w 2287903"/>
              <a:gd name="connsiteY1" fmla="*/ 0 h 2098804"/>
              <a:gd name="connsiteX2" fmla="*/ 2287903 w 2287903"/>
              <a:gd name="connsiteY2" fmla="*/ 1036514 h 2098804"/>
              <a:gd name="connsiteX3" fmla="*/ 1179541 w 2287903"/>
              <a:gd name="connsiteY3" fmla="*/ 2073028 h 2098804"/>
              <a:gd name="connsiteX4" fmla="*/ 227777 w 2287903"/>
              <a:gd name="connsiteY4" fmla="*/ 1722056 h 2098804"/>
              <a:gd name="connsiteX5" fmla="*/ 71179 w 2287903"/>
              <a:gd name="connsiteY5" fmla="*/ 1036514 h 2098804"/>
              <a:gd name="connsiteX0" fmla="*/ 171307 w 2388031"/>
              <a:gd name="connsiteY0" fmla="*/ 1036514 h 2096241"/>
              <a:gd name="connsiteX1" fmla="*/ 1279669 w 2388031"/>
              <a:gd name="connsiteY1" fmla="*/ 0 h 2096241"/>
              <a:gd name="connsiteX2" fmla="*/ 2388031 w 2388031"/>
              <a:gd name="connsiteY2" fmla="*/ 1036514 h 2096241"/>
              <a:gd name="connsiteX3" fmla="*/ 1279669 w 2388031"/>
              <a:gd name="connsiteY3" fmla="*/ 2073028 h 2096241"/>
              <a:gd name="connsiteX4" fmla="*/ 327905 w 2388031"/>
              <a:gd name="connsiteY4" fmla="*/ 1722056 h 2096241"/>
              <a:gd name="connsiteX5" fmla="*/ 18812 w 2388031"/>
              <a:gd name="connsiteY5" fmla="*/ 1297053 h 2096241"/>
              <a:gd name="connsiteX6" fmla="*/ 171307 w 2388031"/>
              <a:gd name="connsiteY6" fmla="*/ 1036514 h 2096241"/>
              <a:gd name="connsiteX0" fmla="*/ 158629 w 2375353"/>
              <a:gd name="connsiteY0" fmla="*/ 1057377 h 2117104"/>
              <a:gd name="connsiteX1" fmla="*/ 727351 w 2375353"/>
              <a:gd name="connsiteY1" fmla="*/ 416395 h 2117104"/>
              <a:gd name="connsiteX2" fmla="*/ 1266991 w 2375353"/>
              <a:gd name="connsiteY2" fmla="*/ 20863 h 2117104"/>
              <a:gd name="connsiteX3" fmla="*/ 2375353 w 2375353"/>
              <a:gd name="connsiteY3" fmla="*/ 1057377 h 2117104"/>
              <a:gd name="connsiteX4" fmla="*/ 1266991 w 2375353"/>
              <a:gd name="connsiteY4" fmla="*/ 2093891 h 2117104"/>
              <a:gd name="connsiteX5" fmla="*/ 315227 w 2375353"/>
              <a:gd name="connsiteY5" fmla="*/ 1742919 h 2117104"/>
              <a:gd name="connsiteX6" fmla="*/ 6134 w 2375353"/>
              <a:gd name="connsiteY6" fmla="*/ 1317916 h 2117104"/>
              <a:gd name="connsiteX7" fmla="*/ 158629 w 2375353"/>
              <a:gd name="connsiteY7" fmla="*/ 1057377 h 2117104"/>
              <a:gd name="connsiteX0" fmla="*/ 158629 w 2375353"/>
              <a:gd name="connsiteY0" fmla="*/ 1057377 h 2135033"/>
              <a:gd name="connsiteX1" fmla="*/ 727351 w 2375353"/>
              <a:gd name="connsiteY1" fmla="*/ 416395 h 2135033"/>
              <a:gd name="connsiteX2" fmla="*/ 1266991 w 2375353"/>
              <a:gd name="connsiteY2" fmla="*/ 20863 h 2135033"/>
              <a:gd name="connsiteX3" fmla="*/ 2375353 w 2375353"/>
              <a:gd name="connsiteY3" fmla="*/ 1057377 h 2135033"/>
              <a:gd name="connsiteX4" fmla="*/ 1266991 w 2375353"/>
              <a:gd name="connsiteY4" fmla="*/ 2093891 h 2135033"/>
              <a:gd name="connsiteX5" fmla="*/ 340985 w 2375353"/>
              <a:gd name="connsiteY5" fmla="*/ 1910345 h 2135033"/>
              <a:gd name="connsiteX6" fmla="*/ 315227 w 2375353"/>
              <a:gd name="connsiteY6" fmla="*/ 1742919 h 2135033"/>
              <a:gd name="connsiteX7" fmla="*/ 6134 w 2375353"/>
              <a:gd name="connsiteY7" fmla="*/ 1317916 h 2135033"/>
              <a:gd name="connsiteX8" fmla="*/ 158629 w 2375353"/>
              <a:gd name="connsiteY8" fmla="*/ 1057377 h 2135033"/>
              <a:gd name="connsiteX0" fmla="*/ 158629 w 2606042"/>
              <a:gd name="connsiteY0" fmla="*/ 1057377 h 2105088"/>
              <a:gd name="connsiteX1" fmla="*/ 727351 w 2606042"/>
              <a:gd name="connsiteY1" fmla="*/ 416395 h 2105088"/>
              <a:gd name="connsiteX2" fmla="*/ 1266991 w 2606042"/>
              <a:gd name="connsiteY2" fmla="*/ 20863 h 2105088"/>
              <a:gd name="connsiteX3" fmla="*/ 2375353 w 2606042"/>
              <a:gd name="connsiteY3" fmla="*/ 1057377 h 2105088"/>
              <a:gd name="connsiteX4" fmla="*/ 2530393 w 2606042"/>
              <a:gd name="connsiteY4" fmla="*/ 1562615 h 2105088"/>
              <a:gd name="connsiteX5" fmla="*/ 1266991 w 2606042"/>
              <a:gd name="connsiteY5" fmla="*/ 2093891 h 2105088"/>
              <a:gd name="connsiteX6" fmla="*/ 340985 w 2606042"/>
              <a:gd name="connsiteY6" fmla="*/ 1910345 h 2105088"/>
              <a:gd name="connsiteX7" fmla="*/ 315227 w 2606042"/>
              <a:gd name="connsiteY7" fmla="*/ 1742919 h 2105088"/>
              <a:gd name="connsiteX8" fmla="*/ 6134 w 2606042"/>
              <a:gd name="connsiteY8" fmla="*/ 1317916 h 2105088"/>
              <a:gd name="connsiteX9" fmla="*/ 158629 w 2606042"/>
              <a:gd name="connsiteY9" fmla="*/ 1057377 h 2105088"/>
              <a:gd name="connsiteX0" fmla="*/ 158629 w 2594664"/>
              <a:gd name="connsiteY0" fmla="*/ 1041549 h 2089260"/>
              <a:gd name="connsiteX1" fmla="*/ 727351 w 2594664"/>
              <a:gd name="connsiteY1" fmla="*/ 400567 h 2089260"/>
              <a:gd name="connsiteX2" fmla="*/ 1266991 w 2594664"/>
              <a:gd name="connsiteY2" fmla="*/ 5035 h 2089260"/>
              <a:gd name="connsiteX3" fmla="*/ 2234178 w 2594664"/>
              <a:gd name="connsiteY3" fmla="*/ 671024 h 2089260"/>
              <a:gd name="connsiteX4" fmla="*/ 2375353 w 2594664"/>
              <a:gd name="connsiteY4" fmla="*/ 1041549 h 2089260"/>
              <a:gd name="connsiteX5" fmla="*/ 2530393 w 2594664"/>
              <a:gd name="connsiteY5" fmla="*/ 1546787 h 2089260"/>
              <a:gd name="connsiteX6" fmla="*/ 1266991 w 2594664"/>
              <a:gd name="connsiteY6" fmla="*/ 2078063 h 2089260"/>
              <a:gd name="connsiteX7" fmla="*/ 340985 w 2594664"/>
              <a:gd name="connsiteY7" fmla="*/ 1894517 h 2089260"/>
              <a:gd name="connsiteX8" fmla="*/ 315227 w 2594664"/>
              <a:gd name="connsiteY8" fmla="*/ 1727091 h 2089260"/>
              <a:gd name="connsiteX9" fmla="*/ 6134 w 2594664"/>
              <a:gd name="connsiteY9" fmla="*/ 1302088 h 2089260"/>
              <a:gd name="connsiteX10" fmla="*/ 158629 w 2594664"/>
              <a:gd name="connsiteY10" fmla="*/ 1041549 h 2089260"/>
              <a:gd name="connsiteX0" fmla="*/ 158629 w 2594664"/>
              <a:gd name="connsiteY0" fmla="*/ 1041549 h 2089260"/>
              <a:gd name="connsiteX1" fmla="*/ 727351 w 2594664"/>
              <a:gd name="connsiteY1" fmla="*/ 400567 h 2089260"/>
              <a:gd name="connsiteX2" fmla="*/ 1266991 w 2594664"/>
              <a:gd name="connsiteY2" fmla="*/ 5035 h 2089260"/>
              <a:gd name="connsiteX3" fmla="*/ 2234178 w 2594664"/>
              <a:gd name="connsiteY3" fmla="*/ 671024 h 2089260"/>
              <a:gd name="connsiteX4" fmla="*/ 2375353 w 2594664"/>
              <a:gd name="connsiteY4" fmla="*/ 1041549 h 2089260"/>
              <a:gd name="connsiteX5" fmla="*/ 2530393 w 2594664"/>
              <a:gd name="connsiteY5" fmla="*/ 1546787 h 2089260"/>
              <a:gd name="connsiteX6" fmla="*/ 1266991 w 2594664"/>
              <a:gd name="connsiteY6" fmla="*/ 2078063 h 2089260"/>
              <a:gd name="connsiteX7" fmla="*/ 340985 w 2594664"/>
              <a:gd name="connsiteY7" fmla="*/ 1894517 h 2089260"/>
              <a:gd name="connsiteX8" fmla="*/ 315227 w 2594664"/>
              <a:gd name="connsiteY8" fmla="*/ 1727091 h 2089260"/>
              <a:gd name="connsiteX9" fmla="*/ 6134 w 2594664"/>
              <a:gd name="connsiteY9" fmla="*/ 1302088 h 2089260"/>
              <a:gd name="connsiteX10" fmla="*/ 158629 w 2594664"/>
              <a:gd name="connsiteY10" fmla="*/ 1041549 h 2089260"/>
              <a:gd name="connsiteX0" fmla="*/ 183913 w 2619948"/>
              <a:gd name="connsiteY0" fmla="*/ 1041549 h 2089260"/>
              <a:gd name="connsiteX1" fmla="*/ 752635 w 2619948"/>
              <a:gd name="connsiteY1" fmla="*/ 400567 h 2089260"/>
              <a:gd name="connsiteX2" fmla="*/ 1292275 w 2619948"/>
              <a:gd name="connsiteY2" fmla="*/ 5035 h 2089260"/>
              <a:gd name="connsiteX3" fmla="*/ 2259462 w 2619948"/>
              <a:gd name="connsiteY3" fmla="*/ 671024 h 2089260"/>
              <a:gd name="connsiteX4" fmla="*/ 2400637 w 2619948"/>
              <a:gd name="connsiteY4" fmla="*/ 1041549 h 2089260"/>
              <a:gd name="connsiteX5" fmla="*/ 2555677 w 2619948"/>
              <a:gd name="connsiteY5" fmla="*/ 1546787 h 2089260"/>
              <a:gd name="connsiteX6" fmla="*/ 1292275 w 2619948"/>
              <a:gd name="connsiteY6" fmla="*/ 2078063 h 2089260"/>
              <a:gd name="connsiteX7" fmla="*/ 366269 w 2619948"/>
              <a:gd name="connsiteY7" fmla="*/ 1894517 h 2089260"/>
              <a:gd name="connsiteX8" fmla="*/ 340511 w 2619948"/>
              <a:gd name="connsiteY8" fmla="*/ 1727091 h 2089260"/>
              <a:gd name="connsiteX9" fmla="*/ 31418 w 2619948"/>
              <a:gd name="connsiteY9" fmla="*/ 1302088 h 2089260"/>
              <a:gd name="connsiteX10" fmla="*/ 18538 w 2619948"/>
              <a:gd name="connsiteY10" fmla="*/ 1134663 h 2089260"/>
              <a:gd name="connsiteX11" fmla="*/ 183913 w 2619948"/>
              <a:gd name="connsiteY11" fmla="*/ 1041549 h 20892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2619948" h="2089260">
                <a:moveTo>
                  <a:pt x="183913" y="1041549"/>
                </a:moveTo>
                <a:cubicBezTo>
                  <a:pt x="306262" y="919200"/>
                  <a:pt x="567908" y="573319"/>
                  <a:pt x="752635" y="400567"/>
                </a:cubicBezTo>
                <a:cubicBezTo>
                  <a:pt x="937362" y="227815"/>
                  <a:pt x="1041137" y="-40041"/>
                  <a:pt x="1292275" y="5035"/>
                </a:cubicBezTo>
                <a:cubicBezTo>
                  <a:pt x="1543413" y="50111"/>
                  <a:pt x="2152009" y="382362"/>
                  <a:pt x="2259462" y="671024"/>
                </a:cubicBezTo>
                <a:cubicBezTo>
                  <a:pt x="2444189" y="843776"/>
                  <a:pt x="2325510" y="902028"/>
                  <a:pt x="2400637" y="1041549"/>
                </a:cubicBezTo>
                <a:cubicBezTo>
                  <a:pt x="2475764" y="1181070"/>
                  <a:pt x="2740404" y="1374035"/>
                  <a:pt x="2555677" y="1546787"/>
                </a:cubicBezTo>
                <a:cubicBezTo>
                  <a:pt x="2370950" y="1719539"/>
                  <a:pt x="1657176" y="2020108"/>
                  <a:pt x="1292275" y="2078063"/>
                </a:cubicBezTo>
                <a:cubicBezTo>
                  <a:pt x="927374" y="2136018"/>
                  <a:pt x="524896" y="1953012"/>
                  <a:pt x="366269" y="1894517"/>
                </a:cubicBezTo>
                <a:cubicBezTo>
                  <a:pt x="207642" y="1836022"/>
                  <a:pt x="409198" y="1808657"/>
                  <a:pt x="340511" y="1727091"/>
                </a:cubicBezTo>
                <a:cubicBezTo>
                  <a:pt x="271824" y="1645525"/>
                  <a:pt x="72201" y="1400826"/>
                  <a:pt x="31418" y="1302088"/>
                </a:cubicBezTo>
                <a:cubicBezTo>
                  <a:pt x="-9365" y="1203350"/>
                  <a:pt x="-6878" y="1178086"/>
                  <a:pt x="18538" y="1134663"/>
                </a:cubicBezTo>
                <a:cubicBezTo>
                  <a:pt x="43954" y="1091240"/>
                  <a:pt x="61564" y="1163898"/>
                  <a:pt x="183913" y="1041549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Овал 34"/>
          <p:cNvSpPr/>
          <p:nvPr/>
        </p:nvSpPr>
        <p:spPr>
          <a:xfrm>
            <a:off x="683569" y="2524378"/>
            <a:ext cx="2232248" cy="1777405"/>
          </a:xfrm>
          <a:custGeom>
            <a:avLst/>
            <a:gdLst>
              <a:gd name="connsiteX0" fmla="*/ 0 w 2088232"/>
              <a:gd name="connsiteY0" fmla="*/ 1164837 h 2329673"/>
              <a:gd name="connsiteX1" fmla="*/ 1044116 w 2088232"/>
              <a:gd name="connsiteY1" fmla="*/ 0 h 2329673"/>
              <a:gd name="connsiteX2" fmla="*/ 2088232 w 2088232"/>
              <a:gd name="connsiteY2" fmla="*/ 1164837 h 2329673"/>
              <a:gd name="connsiteX3" fmla="*/ 1044116 w 2088232"/>
              <a:gd name="connsiteY3" fmla="*/ 2329674 h 2329673"/>
              <a:gd name="connsiteX4" fmla="*/ 0 w 2088232"/>
              <a:gd name="connsiteY4" fmla="*/ 1164837 h 2329673"/>
              <a:gd name="connsiteX0" fmla="*/ 0 w 2107530"/>
              <a:gd name="connsiteY0" fmla="*/ 1165268 h 2330105"/>
              <a:gd name="connsiteX1" fmla="*/ 1044116 w 2107530"/>
              <a:gd name="connsiteY1" fmla="*/ 431 h 2330105"/>
              <a:gd name="connsiteX2" fmla="*/ 1233604 w 2107530"/>
              <a:gd name="connsiteY2" fmla="*/ 1030740 h 2330105"/>
              <a:gd name="connsiteX3" fmla="*/ 2088232 w 2107530"/>
              <a:gd name="connsiteY3" fmla="*/ 1165268 h 2330105"/>
              <a:gd name="connsiteX4" fmla="*/ 1044116 w 2107530"/>
              <a:gd name="connsiteY4" fmla="*/ 2330105 h 2330105"/>
              <a:gd name="connsiteX5" fmla="*/ 0 w 2107530"/>
              <a:gd name="connsiteY5" fmla="*/ 1165268 h 2330105"/>
              <a:gd name="connsiteX0" fmla="*/ 0 w 2117915"/>
              <a:gd name="connsiteY0" fmla="*/ 1166305 h 2331142"/>
              <a:gd name="connsiteX1" fmla="*/ 1044116 w 2117915"/>
              <a:gd name="connsiteY1" fmla="*/ 1468 h 2331142"/>
              <a:gd name="connsiteX2" fmla="*/ 1568454 w 2117915"/>
              <a:gd name="connsiteY2" fmla="*/ 928746 h 2331142"/>
              <a:gd name="connsiteX3" fmla="*/ 2088232 w 2117915"/>
              <a:gd name="connsiteY3" fmla="*/ 1166305 h 2331142"/>
              <a:gd name="connsiteX4" fmla="*/ 1044116 w 2117915"/>
              <a:gd name="connsiteY4" fmla="*/ 2331142 h 2331142"/>
              <a:gd name="connsiteX5" fmla="*/ 0 w 2117915"/>
              <a:gd name="connsiteY5" fmla="*/ 1166305 h 2331142"/>
              <a:gd name="connsiteX0" fmla="*/ 0 w 1642312"/>
              <a:gd name="connsiteY0" fmla="*/ 1166305 h 2331290"/>
              <a:gd name="connsiteX1" fmla="*/ 1044116 w 1642312"/>
              <a:gd name="connsiteY1" fmla="*/ 1468 h 2331290"/>
              <a:gd name="connsiteX2" fmla="*/ 1568454 w 1642312"/>
              <a:gd name="connsiteY2" fmla="*/ 928746 h 2331290"/>
              <a:gd name="connsiteX3" fmla="*/ 1418530 w 1642312"/>
              <a:gd name="connsiteY3" fmla="*/ 1243578 h 2331290"/>
              <a:gd name="connsiteX4" fmla="*/ 1044116 w 1642312"/>
              <a:gd name="connsiteY4" fmla="*/ 2331142 h 2331290"/>
              <a:gd name="connsiteX5" fmla="*/ 0 w 1642312"/>
              <a:gd name="connsiteY5" fmla="*/ 1166305 h 2331290"/>
              <a:gd name="connsiteX0" fmla="*/ 0 w 1625289"/>
              <a:gd name="connsiteY0" fmla="*/ 1166305 h 2337337"/>
              <a:gd name="connsiteX1" fmla="*/ 1044116 w 1625289"/>
              <a:gd name="connsiteY1" fmla="*/ 1468 h 2337337"/>
              <a:gd name="connsiteX2" fmla="*/ 1568454 w 1625289"/>
              <a:gd name="connsiteY2" fmla="*/ 928746 h 2337337"/>
              <a:gd name="connsiteX3" fmla="*/ 1418530 w 1625289"/>
              <a:gd name="connsiteY3" fmla="*/ 1243578 h 2337337"/>
              <a:gd name="connsiteX4" fmla="*/ 1375272 w 1625289"/>
              <a:gd name="connsiteY4" fmla="*/ 1611327 h 2337337"/>
              <a:gd name="connsiteX5" fmla="*/ 1044116 w 1625289"/>
              <a:gd name="connsiteY5" fmla="*/ 2331142 h 2337337"/>
              <a:gd name="connsiteX6" fmla="*/ 0 w 1625289"/>
              <a:gd name="connsiteY6" fmla="*/ 1166305 h 2337337"/>
              <a:gd name="connsiteX0" fmla="*/ 0 w 1625289"/>
              <a:gd name="connsiteY0" fmla="*/ 1166305 h 2336902"/>
              <a:gd name="connsiteX1" fmla="*/ 1044116 w 1625289"/>
              <a:gd name="connsiteY1" fmla="*/ 1468 h 2336902"/>
              <a:gd name="connsiteX2" fmla="*/ 1568454 w 1625289"/>
              <a:gd name="connsiteY2" fmla="*/ 928746 h 2336902"/>
              <a:gd name="connsiteX3" fmla="*/ 1418530 w 1625289"/>
              <a:gd name="connsiteY3" fmla="*/ 1243578 h 2336902"/>
              <a:gd name="connsiteX4" fmla="*/ 1375272 w 1625289"/>
              <a:gd name="connsiteY4" fmla="*/ 1611327 h 2336902"/>
              <a:gd name="connsiteX5" fmla="*/ 1044116 w 1625289"/>
              <a:gd name="connsiteY5" fmla="*/ 2331142 h 2336902"/>
              <a:gd name="connsiteX6" fmla="*/ 0 w 1625289"/>
              <a:gd name="connsiteY6" fmla="*/ 1166305 h 2336902"/>
              <a:gd name="connsiteX0" fmla="*/ 0 w 1625289"/>
              <a:gd name="connsiteY0" fmla="*/ 1166305 h 2346385"/>
              <a:gd name="connsiteX1" fmla="*/ 1044116 w 1625289"/>
              <a:gd name="connsiteY1" fmla="*/ 1468 h 2346385"/>
              <a:gd name="connsiteX2" fmla="*/ 1568454 w 1625289"/>
              <a:gd name="connsiteY2" fmla="*/ 928746 h 2346385"/>
              <a:gd name="connsiteX3" fmla="*/ 1418530 w 1625289"/>
              <a:gd name="connsiteY3" fmla="*/ 1243578 h 2346385"/>
              <a:gd name="connsiteX4" fmla="*/ 1375272 w 1625289"/>
              <a:gd name="connsiteY4" fmla="*/ 1611327 h 2346385"/>
              <a:gd name="connsiteX5" fmla="*/ 1413909 w 1625289"/>
              <a:gd name="connsiteY5" fmla="*/ 1817389 h 2346385"/>
              <a:gd name="connsiteX6" fmla="*/ 1044116 w 1625289"/>
              <a:gd name="connsiteY6" fmla="*/ 2331142 h 2346385"/>
              <a:gd name="connsiteX7" fmla="*/ 0 w 1625289"/>
              <a:gd name="connsiteY7" fmla="*/ 1166305 h 2346385"/>
              <a:gd name="connsiteX0" fmla="*/ 0 w 1625289"/>
              <a:gd name="connsiteY0" fmla="*/ 1166305 h 2346368"/>
              <a:gd name="connsiteX1" fmla="*/ 1044116 w 1625289"/>
              <a:gd name="connsiteY1" fmla="*/ 1468 h 2346368"/>
              <a:gd name="connsiteX2" fmla="*/ 1568454 w 1625289"/>
              <a:gd name="connsiteY2" fmla="*/ 928746 h 2346368"/>
              <a:gd name="connsiteX3" fmla="*/ 1418530 w 1625289"/>
              <a:gd name="connsiteY3" fmla="*/ 1243578 h 2346368"/>
              <a:gd name="connsiteX4" fmla="*/ 1375272 w 1625289"/>
              <a:gd name="connsiteY4" fmla="*/ 1611327 h 2346368"/>
              <a:gd name="connsiteX5" fmla="*/ 1413909 w 1625289"/>
              <a:gd name="connsiteY5" fmla="*/ 1817389 h 2346368"/>
              <a:gd name="connsiteX6" fmla="*/ 1091938 w 1625289"/>
              <a:gd name="connsiteY6" fmla="*/ 1830267 h 2346368"/>
              <a:gd name="connsiteX7" fmla="*/ 1044116 w 1625289"/>
              <a:gd name="connsiteY7" fmla="*/ 2331142 h 2346368"/>
              <a:gd name="connsiteX8" fmla="*/ 0 w 1625289"/>
              <a:gd name="connsiteY8" fmla="*/ 1166305 h 2346368"/>
              <a:gd name="connsiteX0" fmla="*/ 30542 w 1655831"/>
              <a:gd name="connsiteY0" fmla="*/ 1166305 h 1903408"/>
              <a:gd name="connsiteX1" fmla="*/ 1074658 w 1655831"/>
              <a:gd name="connsiteY1" fmla="*/ 1468 h 1903408"/>
              <a:gd name="connsiteX2" fmla="*/ 1598996 w 1655831"/>
              <a:gd name="connsiteY2" fmla="*/ 928746 h 1903408"/>
              <a:gd name="connsiteX3" fmla="*/ 1449072 w 1655831"/>
              <a:gd name="connsiteY3" fmla="*/ 1243578 h 1903408"/>
              <a:gd name="connsiteX4" fmla="*/ 1405814 w 1655831"/>
              <a:gd name="connsiteY4" fmla="*/ 1611327 h 1903408"/>
              <a:gd name="connsiteX5" fmla="*/ 1444451 w 1655831"/>
              <a:gd name="connsiteY5" fmla="*/ 1817389 h 1903408"/>
              <a:gd name="connsiteX6" fmla="*/ 1122480 w 1655831"/>
              <a:gd name="connsiteY6" fmla="*/ 1830267 h 1903408"/>
              <a:gd name="connsiteX7" fmla="*/ 353441 w 1655831"/>
              <a:gd name="connsiteY7" fmla="*/ 1828866 h 1903408"/>
              <a:gd name="connsiteX8" fmla="*/ 30542 w 1655831"/>
              <a:gd name="connsiteY8" fmla="*/ 1166305 h 1903408"/>
              <a:gd name="connsiteX0" fmla="*/ 28669 w 1653958"/>
              <a:gd name="connsiteY0" fmla="*/ 1166305 h 1870516"/>
              <a:gd name="connsiteX1" fmla="*/ 1072785 w 1653958"/>
              <a:gd name="connsiteY1" fmla="*/ 1468 h 1870516"/>
              <a:gd name="connsiteX2" fmla="*/ 1597123 w 1653958"/>
              <a:gd name="connsiteY2" fmla="*/ 928746 h 1870516"/>
              <a:gd name="connsiteX3" fmla="*/ 1447199 w 1653958"/>
              <a:gd name="connsiteY3" fmla="*/ 1243578 h 1870516"/>
              <a:gd name="connsiteX4" fmla="*/ 1403941 w 1653958"/>
              <a:gd name="connsiteY4" fmla="*/ 1611327 h 1870516"/>
              <a:gd name="connsiteX5" fmla="*/ 1442578 w 1653958"/>
              <a:gd name="connsiteY5" fmla="*/ 1817389 h 1870516"/>
              <a:gd name="connsiteX6" fmla="*/ 1120607 w 1653958"/>
              <a:gd name="connsiteY6" fmla="*/ 1830267 h 1870516"/>
              <a:gd name="connsiteX7" fmla="*/ 966060 w 1653958"/>
              <a:gd name="connsiteY7" fmla="*/ 1804510 h 1870516"/>
              <a:gd name="connsiteX8" fmla="*/ 351568 w 1653958"/>
              <a:gd name="connsiteY8" fmla="*/ 1828866 h 1870516"/>
              <a:gd name="connsiteX9" fmla="*/ 28669 w 1653958"/>
              <a:gd name="connsiteY9" fmla="*/ 1166305 h 1870516"/>
              <a:gd name="connsiteX0" fmla="*/ 26727 w 1652016"/>
              <a:gd name="connsiteY0" fmla="*/ 1166305 h 1917207"/>
              <a:gd name="connsiteX1" fmla="*/ 1070843 w 1652016"/>
              <a:gd name="connsiteY1" fmla="*/ 1468 h 1917207"/>
              <a:gd name="connsiteX2" fmla="*/ 1595181 w 1652016"/>
              <a:gd name="connsiteY2" fmla="*/ 928746 h 1917207"/>
              <a:gd name="connsiteX3" fmla="*/ 1445257 w 1652016"/>
              <a:gd name="connsiteY3" fmla="*/ 1243578 h 1917207"/>
              <a:gd name="connsiteX4" fmla="*/ 1401999 w 1652016"/>
              <a:gd name="connsiteY4" fmla="*/ 1611327 h 1917207"/>
              <a:gd name="connsiteX5" fmla="*/ 1440636 w 1652016"/>
              <a:gd name="connsiteY5" fmla="*/ 1817389 h 1917207"/>
              <a:gd name="connsiteX6" fmla="*/ 1118665 w 1652016"/>
              <a:gd name="connsiteY6" fmla="*/ 1830267 h 1917207"/>
              <a:gd name="connsiteX7" fmla="*/ 964118 w 1652016"/>
              <a:gd name="connsiteY7" fmla="*/ 1804510 h 1917207"/>
              <a:gd name="connsiteX8" fmla="*/ 783813 w 1652016"/>
              <a:gd name="connsiteY8" fmla="*/ 1907541 h 1917207"/>
              <a:gd name="connsiteX9" fmla="*/ 349626 w 1652016"/>
              <a:gd name="connsiteY9" fmla="*/ 1828866 h 1917207"/>
              <a:gd name="connsiteX10" fmla="*/ 26727 w 1652016"/>
              <a:gd name="connsiteY10" fmla="*/ 1166305 h 1917207"/>
              <a:gd name="connsiteX0" fmla="*/ 37902 w 1663191"/>
              <a:gd name="connsiteY0" fmla="*/ 1166305 h 1908961"/>
              <a:gd name="connsiteX1" fmla="*/ 1082018 w 1663191"/>
              <a:gd name="connsiteY1" fmla="*/ 1468 h 1908961"/>
              <a:gd name="connsiteX2" fmla="*/ 1606356 w 1663191"/>
              <a:gd name="connsiteY2" fmla="*/ 928746 h 1908961"/>
              <a:gd name="connsiteX3" fmla="*/ 1456432 w 1663191"/>
              <a:gd name="connsiteY3" fmla="*/ 1243578 h 1908961"/>
              <a:gd name="connsiteX4" fmla="*/ 1413174 w 1663191"/>
              <a:gd name="connsiteY4" fmla="*/ 1611327 h 1908961"/>
              <a:gd name="connsiteX5" fmla="*/ 1451811 w 1663191"/>
              <a:gd name="connsiteY5" fmla="*/ 1817389 h 1908961"/>
              <a:gd name="connsiteX6" fmla="*/ 1129840 w 1663191"/>
              <a:gd name="connsiteY6" fmla="*/ 1830267 h 1908961"/>
              <a:gd name="connsiteX7" fmla="*/ 975293 w 1663191"/>
              <a:gd name="connsiteY7" fmla="*/ 1804510 h 1908961"/>
              <a:gd name="connsiteX8" fmla="*/ 794988 w 1663191"/>
              <a:gd name="connsiteY8" fmla="*/ 1907541 h 1908961"/>
              <a:gd name="connsiteX9" fmla="*/ 360801 w 1663191"/>
              <a:gd name="connsiteY9" fmla="*/ 1828866 h 1908961"/>
              <a:gd name="connsiteX10" fmla="*/ 241196 w 1663191"/>
              <a:gd name="connsiteY10" fmla="*/ 1405265 h 1908961"/>
              <a:gd name="connsiteX11" fmla="*/ 37902 w 1663191"/>
              <a:gd name="connsiteY11" fmla="*/ 1166305 h 1908961"/>
              <a:gd name="connsiteX0" fmla="*/ 37902 w 1663191"/>
              <a:gd name="connsiteY0" fmla="*/ 1166305 h 1907780"/>
              <a:gd name="connsiteX1" fmla="*/ 1082018 w 1663191"/>
              <a:gd name="connsiteY1" fmla="*/ 1468 h 1907780"/>
              <a:gd name="connsiteX2" fmla="*/ 1606356 w 1663191"/>
              <a:gd name="connsiteY2" fmla="*/ 928746 h 1907780"/>
              <a:gd name="connsiteX3" fmla="*/ 1456432 w 1663191"/>
              <a:gd name="connsiteY3" fmla="*/ 1243578 h 1907780"/>
              <a:gd name="connsiteX4" fmla="*/ 1413174 w 1663191"/>
              <a:gd name="connsiteY4" fmla="*/ 1611327 h 1907780"/>
              <a:gd name="connsiteX5" fmla="*/ 1451811 w 1663191"/>
              <a:gd name="connsiteY5" fmla="*/ 1817389 h 1907780"/>
              <a:gd name="connsiteX6" fmla="*/ 1129840 w 1663191"/>
              <a:gd name="connsiteY6" fmla="*/ 1830267 h 1907780"/>
              <a:gd name="connsiteX7" fmla="*/ 975293 w 1663191"/>
              <a:gd name="connsiteY7" fmla="*/ 1804510 h 1907780"/>
              <a:gd name="connsiteX8" fmla="*/ 794988 w 1663191"/>
              <a:gd name="connsiteY8" fmla="*/ 1907541 h 1907780"/>
              <a:gd name="connsiteX9" fmla="*/ 360801 w 1663191"/>
              <a:gd name="connsiteY9" fmla="*/ 1828866 h 1907780"/>
              <a:gd name="connsiteX10" fmla="*/ 215440 w 1663191"/>
              <a:gd name="connsiteY10" fmla="*/ 1701479 h 1907780"/>
              <a:gd name="connsiteX11" fmla="*/ 241196 w 1663191"/>
              <a:gd name="connsiteY11" fmla="*/ 1405265 h 1907780"/>
              <a:gd name="connsiteX12" fmla="*/ 37902 w 1663191"/>
              <a:gd name="connsiteY12" fmla="*/ 1166305 h 1907780"/>
              <a:gd name="connsiteX0" fmla="*/ 23828 w 1880937"/>
              <a:gd name="connsiteY0" fmla="*/ 984625 h 1906404"/>
              <a:gd name="connsiteX1" fmla="*/ 1299764 w 1880937"/>
              <a:gd name="connsiteY1" fmla="*/ 92 h 1906404"/>
              <a:gd name="connsiteX2" fmla="*/ 1824102 w 1880937"/>
              <a:gd name="connsiteY2" fmla="*/ 927370 h 1906404"/>
              <a:gd name="connsiteX3" fmla="*/ 1674178 w 1880937"/>
              <a:gd name="connsiteY3" fmla="*/ 1242202 h 1906404"/>
              <a:gd name="connsiteX4" fmla="*/ 1630920 w 1880937"/>
              <a:gd name="connsiteY4" fmla="*/ 1609951 h 1906404"/>
              <a:gd name="connsiteX5" fmla="*/ 1669557 w 1880937"/>
              <a:gd name="connsiteY5" fmla="*/ 1816013 h 1906404"/>
              <a:gd name="connsiteX6" fmla="*/ 1347586 w 1880937"/>
              <a:gd name="connsiteY6" fmla="*/ 1828891 h 1906404"/>
              <a:gd name="connsiteX7" fmla="*/ 1193039 w 1880937"/>
              <a:gd name="connsiteY7" fmla="*/ 1803134 h 1906404"/>
              <a:gd name="connsiteX8" fmla="*/ 1012734 w 1880937"/>
              <a:gd name="connsiteY8" fmla="*/ 1906165 h 1906404"/>
              <a:gd name="connsiteX9" fmla="*/ 578547 w 1880937"/>
              <a:gd name="connsiteY9" fmla="*/ 1827490 h 1906404"/>
              <a:gd name="connsiteX10" fmla="*/ 433186 w 1880937"/>
              <a:gd name="connsiteY10" fmla="*/ 1700103 h 1906404"/>
              <a:gd name="connsiteX11" fmla="*/ 458942 w 1880937"/>
              <a:gd name="connsiteY11" fmla="*/ 1403889 h 1906404"/>
              <a:gd name="connsiteX12" fmla="*/ 23828 w 1880937"/>
              <a:gd name="connsiteY12" fmla="*/ 984625 h 1906404"/>
              <a:gd name="connsiteX0" fmla="*/ 1172 w 1858281"/>
              <a:gd name="connsiteY0" fmla="*/ 984853 h 1906632"/>
              <a:gd name="connsiteX1" fmla="*/ 590834 w 1858281"/>
              <a:gd name="connsiteY1" fmla="*/ 824567 h 1906632"/>
              <a:gd name="connsiteX2" fmla="*/ 1277108 w 1858281"/>
              <a:gd name="connsiteY2" fmla="*/ 320 h 1906632"/>
              <a:gd name="connsiteX3" fmla="*/ 1801446 w 1858281"/>
              <a:gd name="connsiteY3" fmla="*/ 927598 h 1906632"/>
              <a:gd name="connsiteX4" fmla="*/ 1651522 w 1858281"/>
              <a:gd name="connsiteY4" fmla="*/ 1242430 h 1906632"/>
              <a:gd name="connsiteX5" fmla="*/ 1608264 w 1858281"/>
              <a:gd name="connsiteY5" fmla="*/ 1610179 h 1906632"/>
              <a:gd name="connsiteX6" fmla="*/ 1646901 w 1858281"/>
              <a:gd name="connsiteY6" fmla="*/ 1816241 h 1906632"/>
              <a:gd name="connsiteX7" fmla="*/ 1324930 w 1858281"/>
              <a:gd name="connsiteY7" fmla="*/ 1829119 h 1906632"/>
              <a:gd name="connsiteX8" fmla="*/ 1170383 w 1858281"/>
              <a:gd name="connsiteY8" fmla="*/ 1803362 h 1906632"/>
              <a:gd name="connsiteX9" fmla="*/ 990078 w 1858281"/>
              <a:gd name="connsiteY9" fmla="*/ 1906393 h 1906632"/>
              <a:gd name="connsiteX10" fmla="*/ 555891 w 1858281"/>
              <a:gd name="connsiteY10" fmla="*/ 1827718 h 1906632"/>
              <a:gd name="connsiteX11" fmla="*/ 410530 w 1858281"/>
              <a:gd name="connsiteY11" fmla="*/ 1700331 h 1906632"/>
              <a:gd name="connsiteX12" fmla="*/ 436286 w 1858281"/>
              <a:gd name="connsiteY12" fmla="*/ 1404117 h 1906632"/>
              <a:gd name="connsiteX13" fmla="*/ 1172 w 1858281"/>
              <a:gd name="connsiteY13" fmla="*/ 984853 h 1906632"/>
              <a:gd name="connsiteX0" fmla="*/ 1172 w 1858281"/>
              <a:gd name="connsiteY0" fmla="*/ 990581 h 1912360"/>
              <a:gd name="connsiteX1" fmla="*/ 590834 w 1858281"/>
              <a:gd name="connsiteY1" fmla="*/ 830295 h 1912360"/>
              <a:gd name="connsiteX2" fmla="*/ 964321 w 1858281"/>
              <a:gd name="connsiteY2" fmla="*/ 546960 h 1912360"/>
              <a:gd name="connsiteX3" fmla="*/ 1277108 w 1858281"/>
              <a:gd name="connsiteY3" fmla="*/ 6048 h 1912360"/>
              <a:gd name="connsiteX4" fmla="*/ 1801446 w 1858281"/>
              <a:gd name="connsiteY4" fmla="*/ 933326 h 1912360"/>
              <a:gd name="connsiteX5" fmla="*/ 1651522 w 1858281"/>
              <a:gd name="connsiteY5" fmla="*/ 1248158 h 1912360"/>
              <a:gd name="connsiteX6" fmla="*/ 1608264 w 1858281"/>
              <a:gd name="connsiteY6" fmla="*/ 1615907 h 1912360"/>
              <a:gd name="connsiteX7" fmla="*/ 1646901 w 1858281"/>
              <a:gd name="connsiteY7" fmla="*/ 1821969 h 1912360"/>
              <a:gd name="connsiteX8" fmla="*/ 1324930 w 1858281"/>
              <a:gd name="connsiteY8" fmla="*/ 1834847 h 1912360"/>
              <a:gd name="connsiteX9" fmla="*/ 1170383 w 1858281"/>
              <a:gd name="connsiteY9" fmla="*/ 1809090 h 1912360"/>
              <a:gd name="connsiteX10" fmla="*/ 990078 w 1858281"/>
              <a:gd name="connsiteY10" fmla="*/ 1912121 h 1912360"/>
              <a:gd name="connsiteX11" fmla="*/ 555891 w 1858281"/>
              <a:gd name="connsiteY11" fmla="*/ 1833446 h 1912360"/>
              <a:gd name="connsiteX12" fmla="*/ 410530 w 1858281"/>
              <a:gd name="connsiteY12" fmla="*/ 1706059 h 1912360"/>
              <a:gd name="connsiteX13" fmla="*/ 436286 w 1858281"/>
              <a:gd name="connsiteY13" fmla="*/ 1409845 h 1912360"/>
              <a:gd name="connsiteX14" fmla="*/ 1172 w 1858281"/>
              <a:gd name="connsiteY14" fmla="*/ 990581 h 1912360"/>
              <a:gd name="connsiteX0" fmla="*/ 1172 w 1858281"/>
              <a:gd name="connsiteY0" fmla="*/ 776034 h 1697813"/>
              <a:gd name="connsiteX1" fmla="*/ 590834 w 1858281"/>
              <a:gd name="connsiteY1" fmla="*/ 615748 h 1697813"/>
              <a:gd name="connsiteX2" fmla="*/ 964321 w 1858281"/>
              <a:gd name="connsiteY2" fmla="*/ 332413 h 1697813"/>
              <a:gd name="connsiteX3" fmla="*/ 1740748 w 1858281"/>
              <a:gd name="connsiteY3" fmla="*/ 10441 h 1697813"/>
              <a:gd name="connsiteX4" fmla="*/ 1801446 w 1858281"/>
              <a:gd name="connsiteY4" fmla="*/ 718779 h 1697813"/>
              <a:gd name="connsiteX5" fmla="*/ 1651522 w 1858281"/>
              <a:gd name="connsiteY5" fmla="*/ 1033611 h 1697813"/>
              <a:gd name="connsiteX6" fmla="*/ 1608264 w 1858281"/>
              <a:gd name="connsiteY6" fmla="*/ 1401360 h 1697813"/>
              <a:gd name="connsiteX7" fmla="*/ 1646901 w 1858281"/>
              <a:gd name="connsiteY7" fmla="*/ 1607422 h 1697813"/>
              <a:gd name="connsiteX8" fmla="*/ 1324930 w 1858281"/>
              <a:gd name="connsiteY8" fmla="*/ 1620300 h 1697813"/>
              <a:gd name="connsiteX9" fmla="*/ 1170383 w 1858281"/>
              <a:gd name="connsiteY9" fmla="*/ 1594543 h 1697813"/>
              <a:gd name="connsiteX10" fmla="*/ 990078 w 1858281"/>
              <a:gd name="connsiteY10" fmla="*/ 1697574 h 1697813"/>
              <a:gd name="connsiteX11" fmla="*/ 555891 w 1858281"/>
              <a:gd name="connsiteY11" fmla="*/ 1618899 h 1697813"/>
              <a:gd name="connsiteX12" fmla="*/ 410530 w 1858281"/>
              <a:gd name="connsiteY12" fmla="*/ 1491512 h 1697813"/>
              <a:gd name="connsiteX13" fmla="*/ 436286 w 1858281"/>
              <a:gd name="connsiteY13" fmla="*/ 1195298 h 1697813"/>
              <a:gd name="connsiteX14" fmla="*/ 1172 w 1858281"/>
              <a:gd name="connsiteY14" fmla="*/ 776034 h 1697813"/>
              <a:gd name="connsiteX0" fmla="*/ 1172 w 1858281"/>
              <a:gd name="connsiteY0" fmla="*/ 779465 h 1701244"/>
              <a:gd name="connsiteX1" fmla="*/ 590834 w 1858281"/>
              <a:gd name="connsiteY1" fmla="*/ 619179 h 1701244"/>
              <a:gd name="connsiteX2" fmla="*/ 964321 w 1858281"/>
              <a:gd name="connsiteY2" fmla="*/ 335844 h 1701244"/>
              <a:gd name="connsiteX3" fmla="*/ 1196141 w 1858281"/>
              <a:gd name="connsiteY3" fmla="*/ 258571 h 1701244"/>
              <a:gd name="connsiteX4" fmla="*/ 1740748 w 1858281"/>
              <a:gd name="connsiteY4" fmla="*/ 13872 h 1701244"/>
              <a:gd name="connsiteX5" fmla="*/ 1801446 w 1858281"/>
              <a:gd name="connsiteY5" fmla="*/ 722210 h 1701244"/>
              <a:gd name="connsiteX6" fmla="*/ 1651522 w 1858281"/>
              <a:gd name="connsiteY6" fmla="*/ 1037042 h 1701244"/>
              <a:gd name="connsiteX7" fmla="*/ 1608264 w 1858281"/>
              <a:gd name="connsiteY7" fmla="*/ 1404791 h 1701244"/>
              <a:gd name="connsiteX8" fmla="*/ 1646901 w 1858281"/>
              <a:gd name="connsiteY8" fmla="*/ 1610853 h 1701244"/>
              <a:gd name="connsiteX9" fmla="*/ 1324930 w 1858281"/>
              <a:gd name="connsiteY9" fmla="*/ 1623731 h 1701244"/>
              <a:gd name="connsiteX10" fmla="*/ 1170383 w 1858281"/>
              <a:gd name="connsiteY10" fmla="*/ 1597974 h 1701244"/>
              <a:gd name="connsiteX11" fmla="*/ 990078 w 1858281"/>
              <a:gd name="connsiteY11" fmla="*/ 1701005 h 1701244"/>
              <a:gd name="connsiteX12" fmla="*/ 555891 w 1858281"/>
              <a:gd name="connsiteY12" fmla="*/ 1622330 h 1701244"/>
              <a:gd name="connsiteX13" fmla="*/ 410530 w 1858281"/>
              <a:gd name="connsiteY13" fmla="*/ 1494943 h 1701244"/>
              <a:gd name="connsiteX14" fmla="*/ 436286 w 1858281"/>
              <a:gd name="connsiteY14" fmla="*/ 1198729 h 1701244"/>
              <a:gd name="connsiteX15" fmla="*/ 1172 w 1858281"/>
              <a:gd name="connsiteY15" fmla="*/ 779465 h 1701244"/>
              <a:gd name="connsiteX0" fmla="*/ 1172 w 1801954"/>
              <a:gd name="connsiteY0" fmla="*/ 767400 h 1689179"/>
              <a:gd name="connsiteX1" fmla="*/ 590834 w 1801954"/>
              <a:gd name="connsiteY1" fmla="*/ 607114 h 1689179"/>
              <a:gd name="connsiteX2" fmla="*/ 964321 w 1801954"/>
              <a:gd name="connsiteY2" fmla="*/ 323779 h 1689179"/>
              <a:gd name="connsiteX3" fmla="*/ 1196141 w 1801954"/>
              <a:gd name="connsiteY3" fmla="*/ 246506 h 1689179"/>
              <a:gd name="connsiteX4" fmla="*/ 1740748 w 1801954"/>
              <a:gd name="connsiteY4" fmla="*/ 1807 h 1689179"/>
              <a:gd name="connsiteX5" fmla="*/ 1595386 w 1801954"/>
              <a:gd name="connsiteY5" fmla="*/ 388173 h 1689179"/>
              <a:gd name="connsiteX6" fmla="*/ 1801446 w 1801954"/>
              <a:gd name="connsiteY6" fmla="*/ 710145 h 1689179"/>
              <a:gd name="connsiteX7" fmla="*/ 1651522 w 1801954"/>
              <a:gd name="connsiteY7" fmla="*/ 1024977 h 1689179"/>
              <a:gd name="connsiteX8" fmla="*/ 1608264 w 1801954"/>
              <a:gd name="connsiteY8" fmla="*/ 1392726 h 1689179"/>
              <a:gd name="connsiteX9" fmla="*/ 1646901 w 1801954"/>
              <a:gd name="connsiteY9" fmla="*/ 1598788 h 1689179"/>
              <a:gd name="connsiteX10" fmla="*/ 1324930 w 1801954"/>
              <a:gd name="connsiteY10" fmla="*/ 1611666 h 1689179"/>
              <a:gd name="connsiteX11" fmla="*/ 1170383 w 1801954"/>
              <a:gd name="connsiteY11" fmla="*/ 1585909 h 1689179"/>
              <a:gd name="connsiteX12" fmla="*/ 990078 w 1801954"/>
              <a:gd name="connsiteY12" fmla="*/ 1688940 h 1689179"/>
              <a:gd name="connsiteX13" fmla="*/ 555891 w 1801954"/>
              <a:gd name="connsiteY13" fmla="*/ 1610265 h 1689179"/>
              <a:gd name="connsiteX14" fmla="*/ 410530 w 1801954"/>
              <a:gd name="connsiteY14" fmla="*/ 1482878 h 1689179"/>
              <a:gd name="connsiteX15" fmla="*/ 436286 w 1801954"/>
              <a:gd name="connsiteY15" fmla="*/ 1186664 h 1689179"/>
              <a:gd name="connsiteX16" fmla="*/ 1172 w 1801954"/>
              <a:gd name="connsiteY16" fmla="*/ 767400 h 1689179"/>
              <a:gd name="connsiteX0" fmla="*/ 1172 w 1801820"/>
              <a:gd name="connsiteY0" fmla="*/ 767400 h 1689179"/>
              <a:gd name="connsiteX1" fmla="*/ 590834 w 1801820"/>
              <a:gd name="connsiteY1" fmla="*/ 607114 h 1689179"/>
              <a:gd name="connsiteX2" fmla="*/ 964321 w 1801820"/>
              <a:gd name="connsiteY2" fmla="*/ 323779 h 1689179"/>
              <a:gd name="connsiteX3" fmla="*/ 1196141 w 1801820"/>
              <a:gd name="connsiteY3" fmla="*/ 246506 h 1689179"/>
              <a:gd name="connsiteX4" fmla="*/ 1740748 w 1801820"/>
              <a:gd name="connsiteY4" fmla="*/ 1807 h 1689179"/>
              <a:gd name="connsiteX5" fmla="*/ 1518113 w 1801820"/>
              <a:gd name="connsiteY5" fmla="*/ 388173 h 1689179"/>
              <a:gd name="connsiteX6" fmla="*/ 1801446 w 1801820"/>
              <a:gd name="connsiteY6" fmla="*/ 710145 h 1689179"/>
              <a:gd name="connsiteX7" fmla="*/ 1651522 w 1801820"/>
              <a:gd name="connsiteY7" fmla="*/ 1024977 h 1689179"/>
              <a:gd name="connsiteX8" fmla="*/ 1608264 w 1801820"/>
              <a:gd name="connsiteY8" fmla="*/ 1392726 h 1689179"/>
              <a:gd name="connsiteX9" fmla="*/ 1646901 w 1801820"/>
              <a:gd name="connsiteY9" fmla="*/ 1598788 h 1689179"/>
              <a:gd name="connsiteX10" fmla="*/ 1324930 w 1801820"/>
              <a:gd name="connsiteY10" fmla="*/ 1611666 h 1689179"/>
              <a:gd name="connsiteX11" fmla="*/ 1170383 w 1801820"/>
              <a:gd name="connsiteY11" fmla="*/ 1585909 h 1689179"/>
              <a:gd name="connsiteX12" fmla="*/ 990078 w 1801820"/>
              <a:gd name="connsiteY12" fmla="*/ 1688940 h 1689179"/>
              <a:gd name="connsiteX13" fmla="*/ 555891 w 1801820"/>
              <a:gd name="connsiteY13" fmla="*/ 1610265 h 1689179"/>
              <a:gd name="connsiteX14" fmla="*/ 410530 w 1801820"/>
              <a:gd name="connsiteY14" fmla="*/ 1482878 h 1689179"/>
              <a:gd name="connsiteX15" fmla="*/ 436286 w 1801820"/>
              <a:gd name="connsiteY15" fmla="*/ 1186664 h 1689179"/>
              <a:gd name="connsiteX16" fmla="*/ 1172 w 1801820"/>
              <a:gd name="connsiteY16" fmla="*/ 767400 h 1689179"/>
              <a:gd name="connsiteX0" fmla="*/ 1172 w 1820004"/>
              <a:gd name="connsiteY0" fmla="*/ 767400 h 1689179"/>
              <a:gd name="connsiteX1" fmla="*/ 590834 w 1820004"/>
              <a:gd name="connsiteY1" fmla="*/ 607114 h 1689179"/>
              <a:gd name="connsiteX2" fmla="*/ 964321 w 1820004"/>
              <a:gd name="connsiteY2" fmla="*/ 323779 h 1689179"/>
              <a:gd name="connsiteX3" fmla="*/ 1196141 w 1820004"/>
              <a:gd name="connsiteY3" fmla="*/ 246506 h 1689179"/>
              <a:gd name="connsiteX4" fmla="*/ 1740748 w 1820004"/>
              <a:gd name="connsiteY4" fmla="*/ 1807 h 1689179"/>
              <a:gd name="connsiteX5" fmla="*/ 1518113 w 1820004"/>
              <a:gd name="connsiteY5" fmla="*/ 388173 h 1689179"/>
              <a:gd name="connsiteX6" fmla="*/ 1801446 w 1820004"/>
              <a:gd name="connsiteY6" fmla="*/ 710145 h 1689179"/>
              <a:gd name="connsiteX7" fmla="*/ 1788569 w 1820004"/>
              <a:gd name="connsiteY7" fmla="*/ 877571 h 1689179"/>
              <a:gd name="connsiteX8" fmla="*/ 1651522 w 1820004"/>
              <a:gd name="connsiteY8" fmla="*/ 1024977 h 1689179"/>
              <a:gd name="connsiteX9" fmla="*/ 1608264 w 1820004"/>
              <a:gd name="connsiteY9" fmla="*/ 1392726 h 1689179"/>
              <a:gd name="connsiteX10" fmla="*/ 1646901 w 1820004"/>
              <a:gd name="connsiteY10" fmla="*/ 1598788 h 1689179"/>
              <a:gd name="connsiteX11" fmla="*/ 1324930 w 1820004"/>
              <a:gd name="connsiteY11" fmla="*/ 1611666 h 1689179"/>
              <a:gd name="connsiteX12" fmla="*/ 1170383 w 1820004"/>
              <a:gd name="connsiteY12" fmla="*/ 1585909 h 1689179"/>
              <a:gd name="connsiteX13" fmla="*/ 990078 w 1820004"/>
              <a:gd name="connsiteY13" fmla="*/ 1688940 h 1689179"/>
              <a:gd name="connsiteX14" fmla="*/ 555891 w 1820004"/>
              <a:gd name="connsiteY14" fmla="*/ 1610265 h 1689179"/>
              <a:gd name="connsiteX15" fmla="*/ 410530 w 1820004"/>
              <a:gd name="connsiteY15" fmla="*/ 1482878 h 1689179"/>
              <a:gd name="connsiteX16" fmla="*/ 436286 w 1820004"/>
              <a:gd name="connsiteY16" fmla="*/ 1186664 h 1689179"/>
              <a:gd name="connsiteX17" fmla="*/ 1172 w 1820004"/>
              <a:gd name="connsiteY17" fmla="*/ 767400 h 1689179"/>
              <a:gd name="connsiteX0" fmla="*/ 1172 w 1820004"/>
              <a:gd name="connsiteY0" fmla="*/ 767400 h 1689179"/>
              <a:gd name="connsiteX1" fmla="*/ 590834 w 1820004"/>
              <a:gd name="connsiteY1" fmla="*/ 607114 h 1689179"/>
              <a:gd name="connsiteX2" fmla="*/ 964321 w 1820004"/>
              <a:gd name="connsiteY2" fmla="*/ 323779 h 1689179"/>
              <a:gd name="connsiteX3" fmla="*/ 1196141 w 1820004"/>
              <a:gd name="connsiteY3" fmla="*/ 246506 h 1689179"/>
              <a:gd name="connsiteX4" fmla="*/ 1740748 w 1820004"/>
              <a:gd name="connsiteY4" fmla="*/ 1807 h 1689179"/>
              <a:gd name="connsiteX5" fmla="*/ 1518113 w 1820004"/>
              <a:gd name="connsiteY5" fmla="*/ 388173 h 1689179"/>
              <a:gd name="connsiteX6" fmla="*/ 1801446 w 1820004"/>
              <a:gd name="connsiteY6" fmla="*/ 710145 h 1689179"/>
              <a:gd name="connsiteX7" fmla="*/ 1788569 w 1820004"/>
              <a:gd name="connsiteY7" fmla="*/ 877571 h 1689179"/>
              <a:gd name="connsiteX8" fmla="*/ 1651522 w 1820004"/>
              <a:gd name="connsiteY8" fmla="*/ 1024977 h 1689179"/>
              <a:gd name="connsiteX9" fmla="*/ 1672659 w 1820004"/>
              <a:gd name="connsiteY9" fmla="*/ 1289695 h 1689179"/>
              <a:gd name="connsiteX10" fmla="*/ 1608264 w 1820004"/>
              <a:gd name="connsiteY10" fmla="*/ 1392726 h 1689179"/>
              <a:gd name="connsiteX11" fmla="*/ 1646901 w 1820004"/>
              <a:gd name="connsiteY11" fmla="*/ 1598788 h 1689179"/>
              <a:gd name="connsiteX12" fmla="*/ 1324930 w 1820004"/>
              <a:gd name="connsiteY12" fmla="*/ 1611666 h 1689179"/>
              <a:gd name="connsiteX13" fmla="*/ 1170383 w 1820004"/>
              <a:gd name="connsiteY13" fmla="*/ 1585909 h 1689179"/>
              <a:gd name="connsiteX14" fmla="*/ 990078 w 1820004"/>
              <a:gd name="connsiteY14" fmla="*/ 1688940 h 1689179"/>
              <a:gd name="connsiteX15" fmla="*/ 555891 w 1820004"/>
              <a:gd name="connsiteY15" fmla="*/ 1610265 h 1689179"/>
              <a:gd name="connsiteX16" fmla="*/ 410530 w 1820004"/>
              <a:gd name="connsiteY16" fmla="*/ 1482878 h 1689179"/>
              <a:gd name="connsiteX17" fmla="*/ 436286 w 1820004"/>
              <a:gd name="connsiteY17" fmla="*/ 1186664 h 1689179"/>
              <a:gd name="connsiteX18" fmla="*/ 1172 w 1820004"/>
              <a:gd name="connsiteY18" fmla="*/ 767400 h 1689179"/>
              <a:gd name="connsiteX0" fmla="*/ 1172 w 1820004"/>
              <a:gd name="connsiteY0" fmla="*/ 767400 h 1689179"/>
              <a:gd name="connsiteX1" fmla="*/ 590834 w 1820004"/>
              <a:gd name="connsiteY1" fmla="*/ 607114 h 1689179"/>
              <a:gd name="connsiteX2" fmla="*/ 964321 w 1820004"/>
              <a:gd name="connsiteY2" fmla="*/ 323779 h 1689179"/>
              <a:gd name="connsiteX3" fmla="*/ 1196141 w 1820004"/>
              <a:gd name="connsiteY3" fmla="*/ 246506 h 1689179"/>
              <a:gd name="connsiteX4" fmla="*/ 1740748 w 1820004"/>
              <a:gd name="connsiteY4" fmla="*/ 1807 h 1689179"/>
              <a:gd name="connsiteX5" fmla="*/ 1518113 w 1820004"/>
              <a:gd name="connsiteY5" fmla="*/ 388173 h 1689179"/>
              <a:gd name="connsiteX6" fmla="*/ 1801446 w 1820004"/>
              <a:gd name="connsiteY6" fmla="*/ 710145 h 1689179"/>
              <a:gd name="connsiteX7" fmla="*/ 1788569 w 1820004"/>
              <a:gd name="connsiteY7" fmla="*/ 877571 h 1689179"/>
              <a:gd name="connsiteX8" fmla="*/ 1651522 w 1820004"/>
              <a:gd name="connsiteY8" fmla="*/ 1024977 h 1689179"/>
              <a:gd name="connsiteX9" fmla="*/ 1672659 w 1820004"/>
              <a:gd name="connsiteY9" fmla="*/ 1289695 h 1689179"/>
              <a:gd name="connsiteX10" fmla="*/ 1608264 w 1820004"/>
              <a:gd name="connsiteY10" fmla="*/ 1392726 h 1689179"/>
              <a:gd name="connsiteX11" fmla="*/ 1749932 w 1820004"/>
              <a:gd name="connsiteY11" fmla="*/ 1495757 h 1689179"/>
              <a:gd name="connsiteX12" fmla="*/ 1646901 w 1820004"/>
              <a:gd name="connsiteY12" fmla="*/ 1598788 h 1689179"/>
              <a:gd name="connsiteX13" fmla="*/ 1324930 w 1820004"/>
              <a:gd name="connsiteY13" fmla="*/ 1611666 h 1689179"/>
              <a:gd name="connsiteX14" fmla="*/ 1170383 w 1820004"/>
              <a:gd name="connsiteY14" fmla="*/ 1585909 h 1689179"/>
              <a:gd name="connsiteX15" fmla="*/ 990078 w 1820004"/>
              <a:gd name="connsiteY15" fmla="*/ 1688940 h 1689179"/>
              <a:gd name="connsiteX16" fmla="*/ 555891 w 1820004"/>
              <a:gd name="connsiteY16" fmla="*/ 1610265 h 1689179"/>
              <a:gd name="connsiteX17" fmla="*/ 410530 w 1820004"/>
              <a:gd name="connsiteY17" fmla="*/ 1482878 h 1689179"/>
              <a:gd name="connsiteX18" fmla="*/ 436286 w 1820004"/>
              <a:gd name="connsiteY18" fmla="*/ 1186664 h 1689179"/>
              <a:gd name="connsiteX19" fmla="*/ 1172 w 1820004"/>
              <a:gd name="connsiteY19" fmla="*/ 767400 h 1689179"/>
              <a:gd name="connsiteX0" fmla="*/ 6713 w 1825545"/>
              <a:gd name="connsiteY0" fmla="*/ 767400 h 1689179"/>
              <a:gd name="connsiteX1" fmla="*/ 596375 w 1825545"/>
              <a:gd name="connsiteY1" fmla="*/ 607114 h 1689179"/>
              <a:gd name="connsiteX2" fmla="*/ 969862 w 1825545"/>
              <a:gd name="connsiteY2" fmla="*/ 323779 h 1689179"/>
              <a:gd name="connsiteX3" fmla="*/ 1201682 w 1825545"/>
              <a:gd name="connsiteY3" fmla="*/ 246506 h 1689179"/>
              <a:gd name="connsiteX4" fmla="*/ 1746289 w 1825545"/>
              <a:gd name="connsiteY4" fmla="*/ 1807 h 1689179"/>
              <a:gd name="connsiteX5" fmla="*/ 1523654 w 1825545"/>
              <a:gd name="connsiteY5" fmla="*/ 388173 h 1689179"/>
              <a:gd name="connsiteX6" fmla="*/ 1806987 w 1825545"/>
              <a:gd name="connsiteY6" fmla="*/ 710145 h 1689179"/>
              <a:gd name="connsiteX7" fmla="*/ 1794110 w 1825545"/>
              <a:gd name="connsiteY7" fmla="*/ 877571 h 1689179"/>
              <a:gd name="connsiteX8" fmla="*/ 1657063 w 1825545"/>
              <a:gd name="connsiteY8" fmla="*/ 1024977 h 1689179"/>
              <a:gd name="connsiteX9" fmla="*/ 1678200 w 1825545"/>
              <a:gd name="connsiteY9" fmla="*/ 1289695 h 1689179"/>
              <a:gd name="connsiteX10" fmla="*/ 1613805 w 1825545"/>
              <a:gd name="connsiteY10" fmla="*/ 1392726 h 1689179"/>
              <a:gd name="connsiteX11" fmla="*/ 1755473 w 1825545"/>
              <a:gd name="connsiteY11" fmla="*/ 1495757 h 1689179"/>
              <a:gd name="connsiteX12" fmla="*/ 1652442 w 1825545"/>
              <a:gd name="connsiteY12" fmla="*/ 1598788 h 1689179"/>
              <a:gd name="connsiteX13" fmla="*/ 1330471 w 1825545"/>
              <a:gd name="connsiteY13" fmla="*/ 1611666 h 1689179"/>
              <a:gd name="connsiteX14" fmla="*/ 1175924 w 1825545"/>
              <a:gd name="connsiteY14" fmla="*/ 1585909 h 1689179"/>
              <a:gd name="connsiteX15" fmla="*/ 995619 w 1825545"/>
              <a:gd name="connsiteY15" fmla="*/ 1688940 h 1689179"/>
              <a:gd name="connsiteX16" fmla="*/ 561432 w 1825545"/>
              <a:gd name="connsiteY16" fmla="*/ 1610265 h 1689179"/>
              <a:gd name="connsiteX17" fmla="*/ 416071 w 1825545"/>
              <a:gd name="connsiteY17" fmla="*/ 1482878 h 1689179"/>
              <a:gd name="connsiteX18" fmla="*/ 441827 w 1825545"/>
              <a:gd name="connsiteY18" fmla="*/ 1186664 h 1689179"/>
              <a:gd name="connsiteX19" fmla="*/ 287282 w 1825545"/>
              <a:gd name="connsiteY19" fmla="*/ 954844 h 1689179"/>
              <a:gd name="connsiteX20" fmla="*/ 6713 w 1825545"/>
              <a:gd name="connsiteY20" fmla="*/ 767400 h 1689179"/>
              <a:gd name="connsiteX0" fmla="*/ 46621 w 1865453"/>
              <a:gd name="connsiteY0" fmla="*/ 767400 h 1689179"/>
              <a:gd name="connsiteX1" fmla="*/ 636283 w 1865453"/>
              <a:gd name="connsiteY1" fmla="*/ 607114 h 1689179"/>
              <a:gd name="connsiteX2" fmla="*/ 1009770 w 1865453"/>
              <a:gd name="connsiteY2" fmla="*/ 323779 h 1689179"/>
              <a:gd name="connsiteX3" fmla="*/ 1241590 w 1865453"/>
              <a:gd name="connsiteY3" fmla="*/ 246506 h 1689179"/>
              <a:gd name="connsiteX4" fmla="*/ 1786197 w 1865453"/>
              <a:gd name="connsiteY4" fmla="*/ 1807 h 1689179"/>
              <a:gd name="connsiteX5" fmla="*/ 1563562 w 1865453"/>
              <a:gd name="connsiteY5" fmla="*/ 388173 h 1689179"/>
              <a:gd name="connsiteX6" fmla="*/ 1846895 w 1865453"/>
              <a:gd name="connsiteY6" fmla="*/ 710145 h 1689179"/>
              <a:gd name="connsiteX7" fmla="*/ 1834018 w 1865453"/>
              <a:gd name="connsiteY7" fmla="*/ 877571 h 1689179"/>
              <a:gd name="connsiteX8" fmla="*/ 1696971 w 1865453"/>
              <a:gd name="connsiteY8" fmla="*/ 1024977 h 1689179"/>
              <a:gd name="connsiteX9" fmla="*/ 1718108 w 1865453"/>
              <a:gd name="connsiteY9" fmla="*/ 1289695 h 1689179"/>
              <a:gd name="connsiteX10" fmla="*/ 1653713 w 1865453"/>
              <a:gd name="connsiteY10" fmla="*/ 1392726 h 1689179"/>
              <a:gd name="connsiteX11" fmla="*/ 1795381 w 1865453"/>
              <a:gd name="connsiteY11" fmla="*/ 1495757 h 1689179"/>
              <a:gd name="connsiteX12" fmla="*/ 1692350 w 1865453"/>
              <a:gd name="connsiteY12" fmla="*/ 1598788 h 1689179"/>
              <a:gd name="connsiteX13" fmla="*/ 1370379 w 1865453"/>
              <a:gd name="connsiteY13" fmla="*/ 1611666 h 1689179"/>
              <a:gd name="connsiteX14" fmla="*/ 1215832 w 1865453"/>
              <a:gd name="connsiteY14" fmla="*/ 1585909 h 1689179"/>
              <a:gd name="connsiteX15" fmla="*/ 1035527 w 1865453"/>
              <a:gd name="connsiteY15" fmla="*/ 1688940 h 1689179"/>
              <a:gd name="connsiteX16" fmla="*/ 601340 w 1865453"/>
              <a:gd name="connsiteY16" fmla="*/ 1610265 h 1689179"/>
              <a:gd name="connsiteX17" fmla="*/ 455979 w 1865453"/>
              <a:gd name="connsiteY17" fmla="*/ 1482878 h 1689179"/>
              <a:gd name="connsiteX18" fmla="*/ 481735 w 1865453"/>
              <a:gd name="connsiteY18" fmla="*/ 1186664 h 1689179"/>
              <a:gd name="connsiteX19" fmla="*/ 327190 w 1865453"/>
              <a:gd name="connsiteY19" fmla="*/ 954844 h 1689179"/>
              <a:gd name="connsiteX20" fmla="*/ 69613 w 1865453"/>
              <a:gd name="connsiteY20" fmla="*/ 864692 h 1689179"/>
              <a:gd name="connsiteX21" fmla="*/ 46621 w 1865453"/>
              <a:gd name="connsiteY21" fmla="*/ 767400 h 16891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865453" h="1689179">
                <a:moveTo>
                  <a:pt x="46621" y="767400"/>
                </a:moveTo>
                <a:cubicBezTo>
                  <a:pt x="141066" y="724470"/>
                  <a:pt x="423627" y="771203"/>
                  <a:pt x="636283" y="607114"/>
                </a:cubicBezTo>
                <a:cubicBezTo>
                  <a:pt x="796808" y="494541"/>
                  <a:pt x="895391" y="461154"/>
                  <a:pt x="1009770" y="323779"/>
                </a:cubicBezTo>
                <a:cubicBezTo>
                  <a:pt x="1108508" y="248652"/>
                  <a:pt x="1112186" y="300168"/>
                  <a:pt x="1241590" y="246506"/>
                </a:cubicBezTo>
                <a:cubicBezTo>
                  <a:pt x="1370995" y="192844"/>
                  <a:pt x="1732535" y="-21804"/>
                  <a:pt x="1786197" y="1807"/>
                </a:cubicBezTo>
                <a:cubicBezTo>
                  <a:pt x="1839859" y="25418"/>
                  <a:pt x="1553446" y="270117"/>
                  <a:pt x="1563562" y="388173"/>
                </a:cubicBezTo>
                <a:cubicBezTo>
                  <a:pt x="1573678" y="506229"/>
                  <a:pt x="1810405" y="628579"/>
                  <a:pt x="1846895" y="710145"/>
                </a:cubicBezTo>
                <a:cubicBezTo>
                  <a:pt x="1883385" y="791711"/>
                  <a:pt x="1859005" y="825099"/>
                  <a:pt x="1834018" y="877571"/>
                </a:cubicBezTo>
                <a:cubicBezTo>
                  <a:pt x="1809031" y="930043"/>
                  <a:pt x="1724875" y="956290"/>
                  <a:pt x="1696971" y="1024977"/>
                </a:cubicBezTo>
                <a:cubicBezTo>
                  <a:pt x="1669067" y="1093664"/>
                  <a:pt x="1725318" y="1228404"/>
                  <a:pt x="1718108" y="1289695"/>
                </a:cubicBezTo>
                <a:cubicBezTo>
                  <a:pt x="1710898" y="1350986"/>
                  <a:pt x="1664445" y="1356236"/>
                  <a:pt x="1653713" y="1392726"/>
                </a:cubicBezTo>
                <a:cubicBezTo>
                  <a:pt x="1642981" y="1429216"/>
                  <a:pt x="1788942" y="1461413"/>
                  <a:pt x="1795381" y="1495757"/>
                </a:cubicBezTo>
                <a:cubicBezTo>
                  <a:pt x="1801820" y="1530101"/>
                  <a:pt x="1739572" y="1581616"/>
                  <a:pt x="1692350" y="1598788"/>
                </a:cubicBezTo>
                <a:cubicBezTo>
                  <a:pt x="1645128" y="1615960"/>
                  <a:pt x="1447652" y="1598787"/>
                  <a:pt x="1370379" y="1611666"/>
                </a:cubicBezTo>
                <a:cubicBezTo>
                  <a:pt x="1293106" y="1624545"/>
                  <a:pt x="1275934" y="1588055"/>
                  <a:pt x="1215832" y="1585909"/>
                </a:cubicBezTo>
                <a:cubicBezTo>
                  <a:pt x="1155730" y="1583763"/>
                  <a:pt x="1137942" y="1684881"/>
                  <a:pt x="1035527" y="1688940"/>
                </a:cubicBezTo>
                <a:cubicBezTo>
                  <a:pt x="933112" y="1692999"/>
                  <a:pt x="697931" y="1644609"/>
                  <a:pt x="601340" y="1610265"/>
                </a:cubicBezTo>
                <a:cubicBezTo>
                  <a:pt x="504749" y="1575921"/>
                  <a:pt x="475913" y="1553478"/>
                  <a:pt x="455979" y="1482878"/>
                </a:cubicBezTo>
                <a:cubicBezTo>
                  <a:pt x="436045" y="1412278"/>
                  <a:pt x="511786" y="1266084"/>
                  <a:pt x="481735" y="1186664"/>
                </a:cubicBezTo>
                <a:cubicBezTo>
                  <a:pt x="451684" y="1107244"/>
                  <a:pt x="382998" y="1012799"/>
                  <a:pt x="327190" y="954844"/>
                </a:cubicBezTo>
                <a:cubicBezTo>
                  <a:pt x="271382" y="896889"/>
                  <a:pt x="116375" y="895933"/>
                  <a:pt x="69613" y="864692"/>
                </a:cubicBezTo>
                <a:cubicBezTo>
                  <a:pt x="22852" y="833451"/>
                  <a:pt x="-47824" y="810330"/>
                  <a:pt x="46621" y="767400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Овал 35"/>
          <p:cNvSpPr/>
          <p:nvPr/>
        </p:nvSpPr>
        <p:spPr>
          <a:xfrm>
            <a:off x="3483256" y="3467625"/>
            <a:ext cx="2314958" cy="1905591"/>
          </a:xfrm>
          <a:custGeom>
            <a:avLst/>
            <a:gdLst>
              <a:gd name="connsiteX0" fmla="*/ 0 w 2090310"/>
              <a:gd name="connsiteY0" fmla="*/ 893617 h 1787233"/>
              <a:gd name="connsiteX1" fmla="*/ 1045155 w 2090310"/>
              <a:gd name="connsiteY1" fmla="*/ 0 h 1787233"/>
              <a:gd name="connsiteX2" fmla="*/ 2090310 w 2090310"/>
              <a:gd name="connsiteY2" fmla="*/ 893617 h 1787233"/>
              <a:gd name="connsiteX3" fmla="*/ 1045155 w 2090310"/>
              <a:gd name="connsiteY3" fmla="*/ 1787234 h 1787233"/>
              <a:gd name="connsiteX4" fmla="*/ 0 w 2090310"/>
              <a:gd name="connsiteY4" fmla="*/ 893617 h 1787233"/>
              <a:gd name="connsiteX0" fmla="*/ 0 w 2099150"/>
              <a:gd name="connsiteY0" fmla="*/ 894654 h 1788271"/>
              <a:gd name="connsiteX1" fmla="*/ 1045155 w 2099150"/>
              <a:gd name="connsiteY1" fmla="*/ 1037 h 1788271"/>
              <a:gd name="connsiteX2" fmla="*/ 1215964 w 2099150"/>
              <a:gd name="connsiteY2" fmla="*/ 719055 h 1788271"/>
              <a:gd name="connsiteX3" fmla="*/ 2090310 w 2099150"/>
              <a:gd name="connsiteY3" fmla="*/ 894654 h 1788271"/>
              <a:gd name="connsiteX4" fmla="*/ 1045155 w 2099150"/>
              <a:gd name="connsiteY4" fmla="*/ 1788271 h 1788271"/>
              <a:gd name="connsiteX5" fmla="*/ 0 w 2099150"/>
              <a:gd name="connsiteY5" fmla="*/ 894654 h 1788271"/>
              <a:gd name="connsiteX0" fmla="*/ 19582 w 2118732"/>
              <a:gd name="connsiteY0" fmla="*/ 612190 h 1505807"/>
              <a:gd name="connsiteX1" fmla="*/ 446551 w 2118732"/>
              <a:gd name="connsiteY1" fmla="*/ 1908 h 1505807"/>
              <a:gd name="connsiteX2" fmla="*/ 1235546 w 2118732"/>
              <a:gd name="connsiteY2" fmla="*/ 436591 h 1505807"/>
              <a:gd name="connsiteX3" fmla="*/ 2109892 w 2118732"/>
              <a:gd name="connsiteY3" fmla="*/ 612190 h 1505807"/>
              <a:gd name="connsiteX4" fmla="*/ 1064737 w 2118732"/>
              <a:gd name="connsiteY4" fmla="*/ 1505807 h 1505807"/>
              <a:gd name="connsiteX5" fmla="*/ 19582 w 2118732"/>
              <a:gd name="connsiteY5" fmla="*/ 612190 h 1505807"/>
              <a:gd name="connsiteX0" fmla="*/ 78642 w 2177792"/>
              <a:gd name="connsiteY0" fmla="*/ 619327 h 1512944"/>
              <a:gd name="connsiteX1" fmla="*/ 122629 w 2177792"/>
              <a:gd name="connsiteY1" fmla="*/ 186150 h 1512944"/>
              <a:gd name="connsiteX2" fmla="*/ 505611 w 2177792"/>
              <a:gd name="connsiteY2" fmla="*/ 9045 h 1512944"/>
              <a:gd name="connsiteX3" fmla="*/ 1294606 w 2177792"/>
              <a:gd name="connsiteY3" fmla="*/ 443728 h 1512944"/>
              <a:gd name="connsiteX4" fmla="*/ 2168952 w 2177792"/>
              <a:gd name="connsiteY4" fmla="*/ 619327 h 1512944"/>
              <a:gd name="connsiteX5" fmla="*/ 1123797 w 2177792"/>
              <a:gd name="connsiteY5" fmla="*/ 1512944 h 1512944"/>
              <a:gd name="connsiteX6" fmla="*/ 78642 w 2177792"/>
              <a:gd name="connsiteY6" fmla="*/ 619327 h 1512944"/>
              <a:gd name="connsiteX0" fmla="*/ 78642 w 2177792"/>
              <a:gd name="connsiteY0" fmla="*/ 611975 h 1505592"/>
              <a:gd name="connsiteX1" fmla="*/ 122629 w 2177792"/>
              <a:gd name="connsiteY1" fmla="*/ 178798 h 1505592"/>
              <a:gd name="connsiteX2" fmla="*/ 328691 w 2177792"/>
              <a:gd name="connsiteY2" fmla="*/ 281829 h 1505592"/>
              <a:gd name="connsiteX3" fmla="*/ 505611 w 2177792"/>
              <a:gd name="connsiteY3" fmla="*/ 1693 h 1505592"/>
              <a:gd name="connsiteX4" fmla="*/ 1294606 w 2177792"/>
              <a:gd name="connsiteY4" fmla="*/ 436376 h 1505592"/>
              <a:gd name="connsiteX5" fmla="*/ 2168952 w 2177792"/>
              <a:gd name="connsiteY5" fmla="*/ 611975 h 1505592"/>
              <a:gd name="connsiteX6" fmla="*/ 1123797 w 2177792"/>
              <a:gd name="connsiteY6" fmla="*/ 1505592 h 1505592"/>
              <a:gd name="connsiteX7" fmla="*/ 78642 w 2177792"/>
              <a:gd name="connsiteY7" fmla="*/ 611975 h 1505592"/>
              <a:gd name="connsiteX0" fmla="*/ 78642 w 2177792"/>
              <a:gd name="connsiteY0" fmla="*/ 645643 h 1539260"/>
              <a:gd name="connsiteX1" fmla="*/ 122629 w 2177792"/>
              <a:gd name="connsiteY1" fmla="*/ 212466 h 1539260"/>
              <a:gd name="connsiteX2" fmla="*/ 328691 w 2177792"/>
              <a:gd name="connsiteY2" fmla="*/ 315497 h 1539260"/>
              <a:gd name="connsiteX3" fmla="*/ 277175 w 2177792"/>
              <a:gd name="connsiteY3" fmla="*/ 57920 h 1539260"/>
              <a:gd name="connsiteX4" fmla="*/ 505611 w 2177792"/>
              <a:gd name="connsiteY4" fmla="*/ 35361 h 1539260"/>
              <a:gd name="connsiteX5" fmla="*/ 1294606 w 2177792"/>
              <a:gd name="connsiteY5" fmla="*/ 470044 h 1539260"/>
              <a:gd name="connsiteX6" fmla="*/ 2168952 w 2177792"/>
              <a:gd name="connsiteY6" fmla="*/ 645643 h 1539260"/>
              <a:gd name="connsiteX7" fmla="*/ 1123797 w 2177792"/>
              <a:gd name="connsiteY7" fmla="*/ 1539260 h 1539260"/>
              <a:gd name="connsiteX8" fmla="*/ 78642 w 2177792"/>
              <a:gd name="connsiteY8" fmla="*/ 645643 h 1539260"/>
              <a:gd name="connsiteX0" fmla="*/ 78642 w 2178719"/>
              <a:gd name="connsiteY0" fmla="*/ 636070 h 1529687"/>
              <a:gd name="connsiteX1" fmla="*/ 122629 w 2178719"/>
              <a:gd name="connsiteY1" fmla="*/ 202893 h 1529687"/>
              <a:gd name="connsiteX2" fmla="*/ 328691 w 2178719"/>
              <a:gd name="connsiteY2" fmla="*/ 305924 h 1529687"/>
              <a:gd name="connsiteX3" fmla="*/ 277175 w 2178719"/>
              <a:gd name="connsiteY3" fmla="*/ 48347 h 1529687"/>
              <a:gd name="connsiteX4" fmla="*/ 505611 w 2178719"/>
              <a:gd name="connsiteY4" fmla="*/ 25788 h 1529687"/>
              <a:gd name="connsiteX5" fmla="*/ 663541 w 2178719"/>
              <a:gd name="connsiteY5" fmla="*/ 35468 h 1529687"/>
              <a:gd name="connsiteX6" fmla="*/ 1294606 w 2178719"/>
              <a:gd name="connsiteY6" fmla="*/ 460471 h 1529687"/>
              <a:gd name="connsiteX7" fmla="*/ 2168952 w 2178719"/>
              <a:gd name="connsiteY7" fmla="*/ 636070 h 1529687"/>
              <a:gd name="connsiteX8" fmla="*/ 1123797 w 2178719"/>
              <a:gd name="connsiteY8" fmla="*/ 1529687 h 1529687"/>
              <a:gd name="connsiteX9" fmla="*/ 78642 w 2178719"/>
              <a:gd name="connsiteY9" fmla="*/ 636070 h 1529687"/>
              <a:gd name="connsiteX0" fmla="*/ 78642 w 2178138"/>
              <a:gd name="connsiteY0" fmla="*/ 618383 h 1512000"/>
              <a:gd name="connsiteX1" fmla="*/ 122629 w 2178138"/>
              <a:gd name="connsiteY1" fmla="*/ 185206 h 1512000"/>
              <a:gd name="connsiteX2" fmla="*/ 328691 w 2178138"/>
              <a:gd name="connsiteY2" fmla="*/ 288237 h 1512000"/>
              <a:gd name="connsiteX3" fmla="*/ 277175 w 2178138"/>
              <a:gd name="connsiteY3" fmla="*/ 30660 h 1512000"/>
              <a:gd name="connsiteX4" fmla="*/ 505611 w 2178138"/>
              <a:gd name="connsiteY4" fmla="*/ 8101 h 1512000"/>
              <a:gd name="connsiteX5" fmla="*/ 663541 w 2178138"/>
              <a:gd name="connsiteY5" fmla="*/ 17781 h 1512000"/>
              <a:gd name="connsiteX6" fmla="*/ 1037029 w 2178138"/>
              <a:gd name="connsiteY6" fmla="*/ 107933 h 1512000"/>
              <a:gd name="connsiteX7" fmla="*/ 1294606 w 2178138"/>
              <a:gd name="connsiteY7" fmla="*/ 442784 h 1512000"/>
              <a:gd name="connsiteX8" fmla="*/ 2168952 w 2178138"/>
              <a:gd name="connsiteY8" fmla="*/ 618383 h 1512000"/>
              <a:gd name="connsiteX9" fmla="*/ 1123797 w 2178138"/>
              <a:gd name="connsiteY9" fmla="*/ 1512000 h 1512000"/>
              <a:gd name="connsiteX10" fmla="*/ 78642 w 2178138"/>
              <a:gd name="connsiteY10" fmla="*/ 618383 h 1512000"/>
              <a:gd name="connsiteX0" fmla="*/ 78642 w 1987669"/>
              <a:gd name="connsiteY0" fmla="*/ 618383 h 1539820"/>
              <a:gd name="connsiteX1" fmla="*/ 122629 w 1987669"/>
              <a:gd name="connsiteY1" fmla="*/ 185206 h 1539820"/>
              <a:gd name="connsiteX2" fmla="*/ 328691 w 1987669"/>
              <a:gd name="connsiteY2" fmla="*/ 288237 h 1539820"/>
              <a:gd name="connsiteX3" fmla="*/ 277175 w 1987669"/>
              <a:gd name="connsiteY3" fmla="*/ 30660 h 1539820"/>
              <a:gd name="connsiteX4" fmla="*/ 505611 w 1987669"/>
              <a:gd name="connsiteY4" fmla="*/ 8101 h 1539820"/>
              <a:gd name="connsiteX5" fmla="*/ 663541 w 1987669"/>
              <a:gd name="connsiteY5" fmla="*/ 17781 h 1539820"/>
              <a:gd name="connsiteX6" fmla="*/ 1037029 w 1987669"/>
              <a:gd name="connsiteY6" fmla="*/ 107933 h 1539820"/>
              <a:gd name="connsiteX7" fmla="*/ 1294606 w 1987669"/>
              <a:gd name="connsiteY7" fmla="*/ 442784 h 1539820"/>
              <a:gd name="connsiteX8" fmla="*/ 1975769 w 1987669"/>
              <a:gd name="connsiteY8" fmla="*/ 1185053 h 1539820"/>
              <a:gd name="connsiteX9" fmla="*/ 1123797 w 1987669"/>
              <a:gd name="connsiteY9" fmla="*/ 1512000 h 1539820"/>
              <a:gd name="connsiteX10" fmla="*/ 78642 w 1987669"/>
              <a:gd name="connsiteY10" fmla="*/ 618383 h 1539820"/>
              <a:gd name="connsiteX0" fmla="*/ 78642 w 1992609"/>
              <a:gd name="connsiteY0" fmla="*/ 618383 h 1539820"/>
              <a:gd name="connsiteX1" fmla="*/ 122629 w 1992609"/>
              <a:gd name="connsiteY1" fmla="*/ 185206 h 1539820"/>
              <a:gd name="connsiteX2" fmla="*/ 328691 w 1992609"/>
              <a:gd name="connsiteY2" fmla="*/ 288237 h 1539820"/>
              <a:gd name="connsiteX3" fmla="*/ 277175 w 1992609"/>
              <a:gd name="connsiteY3" fmla="*/ 30660 h 1539820"/>
              <a:gd name="connsiteX4" fmla="*/ 505611 w 1992609"/>
              <a:gd name="connsiteY4" fmla="*/ 8101 h 1539820"/>
              <a:gd name="connsiteX5" fmla="*/ 663541 w 1992609"/>
              <a:gd name="connsiteY5" fmla="*/ 17781 h 1539820"/>
              <a:gd name="connsiteX6" fmla="*/ 1037029 w 1992609"/>
              <a:gd name="connsiteY6" fmla="*/ 107933 h 1539820"/>
              <a:gd name="connsiteX7" fmla="*/ 1487789 w 1992609"/>
              <a:gd name="connsiteY7" fmla="*/ 288237 h 1539820"/>
              <a:gd name="connsiteX8" fmla="*/ 1975769 w 1992609"/>
              <a:gd name="connsiteY8" fmla="*/ 1185053 h 1539820"/>
              <a:gd name="connsiteX9" fmla="*/ 1123797 w 1992609"/>
              <a:gd name="connsiteY9" fmla="*/ 1512000 h 1539820"/>
              <a:gd name="connsiteX10" fmla="*/ 78642 w 1992609"/>
              <a:gd name="connsiteY10" fmla="*/ 618383 h 1539820"/>
              <a:gd name="connsiteX0" fmla="*/ 78642 w 1992609"/>
              <a:gd name="connsiteY0" fmla="*/ 618383 h 1539820"/>
              <a:gd name="connsiteX1" fmla="*/ 122629 w 1992609"/>
              <a:gd name="connsiteY1" fmla="*/ 185206 h 1539820"/>
              <a:gd name="connsiteX2" fmla="*/ 328691 w 1992609"/>
              <a:gd name="connsiteY2" fmla="*/ 288237 h 1539820"/>
              <a:gd name="connsiteX3" fmla="*/ 277175 w 1992609"/>
              <a:gd name="connsiteY3" fmla="*/ 30660 h 1539820"/>
              <a:gd name="connsiteX4" fmla="*/ 505611 w 1992609"/>
              <a:gd name="connsiteY4" fmla="*/ 8101 h 1539820"/>
              <a:gd name="connsiteX5" fmla="*/ 663541 w 1992609"/>
              <a:gd name="connsiteY5" fmla="*/ 17781 h 1539820"/>
              <a:gd name="connsiteX6" fmla="*/ 1037029 w 1992609"/>
              <a:gd name="connsiteY6" fmla="*/ 107933 h 1539820"/>
              <a:gd name="connsiteX7" fmla="*/ 1487789 w 1992609"/>
              <a:gd name="connsiteY7" fmla="*/ 288237 h 1539820"/>
              <a:gd name="connsiteX8" fmla="*/ 1975769 w 1992609"/>
              <a:gd name="connsiteY8" fmla="*/ 1185053 h 1539820"/>
              <a:gd name="connsiteX9" fmla="*/ 1123797 w 1992609"/>
              <a:gd name="connsiteY9" fmla="*/ 1512000 h 1539820"/>
              <a:gd name="connsiteX10" fmla="*/ 78642 w 1992609"/>
              <a:gd name="connsiteY10" fmla="*/ 618383 h 1539820"/>
              <a:gd name="connsiteX0" fmla="*/ 78642 w 1992609"/>
              <a:gd name="connsiteY0" fmla="*/ 618383 h 1539820"/>
              <a:gd name="connsiteX1" fmla="*/ 122629 w 1992609"/>
              <a:gd name="connsiteY1" fmla="*/ 185206 h 1539820"/>
              <a:gd name="connsiteX2" fmla="*/ 328691 w 1992609"/>
              <a:gd name="connsiteY2" fmla="*/ 288237 h 1539820"/>
              <a:gd name="connsiteX3" fmla="*/ 277175 w 1992609"/>
              <a:gd name="connsiteY3" fmla="*/ 30660 h 1539820"/>
              <a:gd name="connsiteX4" fmla="*/ 505611 w 1992609"/>
              <a:gd name="connsiteY4" fmla="*/ 8101 h 1539820"/>
              <a:gd name="connsiteX5" fmla="*/ 663541 w 1992609"/>
              <a:gd name="connsiteY5" fmla="*/ 17781 h 1539820"/>
              <a:gd name="connsiteX6" fmla="*/ 1037029 w 1992609"/>
              <a:gd name="connsiteY6" fmla="*/ 107933 h 1539820"/>
              <a:gd name="connsiteX7" fmla="*/ 1230213 w 1992609"/>
              <a:gd name="connsiteY7" fmla="*/ 30659 h 1539820"/>
              <a:gd name="connsiteX8" fmla="*/ 1487789 w 1992609"/>
              <a:gd name="connsiteY8" fmla="*/ 288237 h 1539820"/>
              <a:gd name="connsiteX9" fmla="*/ 1975769 w 1992609"/>
              <a:gd name="connsiteY9" fmla="*/ 1185053 h 1539820"/>
              <a:gd name="connsiteX10" fmla="*/ 1123797 w 1992609"/>
              <a:gd name="connsiteY10" fmla="*/ 1512000 h 1539820"/>
              <a:gd name="connsiteX11" fmla="*/ 78642 w 1992609"/>
              <a:gd name="connsiteY11" fmla="*/ 618383 h 1539820"/>
              <a:gd name="connsiteX0" fmla="*/ 78642 w 2003460"/>
              <a:gd name="connsiteY0" fmla="*/ 618383 h 1531402"/>
              <a:gd name="connsiteX1" fmla="*/ 122629 w 2003460"/>
              <a:gd name="connsiteY1" fmla="*/ 185206 h 1531402"/>
              <a:gd name="connsiteX2" fmla="*/ 328691 w 2003460"/>
              <a:gd name="connsiteY2" fmla="*/ 288237 h 1531402"/>
              <a:gd name="connsiteX3" fmla="*/ 277175 w 2003460"/>
              <a:gd name="connsiteY3" fmla="*/ 30660 h 1531402"/>
              <a:gd name="connsiteX4" fmla="*/ 505611 w 2003460"/>
              <a:gd name="connsiteY4" fmla="*/ 8101 h 1531402"/>
              <a:gd name="connsiteX5" fmla="*/ 663541 w 2003460"/>
              <a:gd name="connsiteY5" fmla="*/ 17781 h 1531402"/>
              <a:gd name="connsiteX6" fmla="*/ 1037029 w 2003460"/>
              <a:gd name="connsiteY6" fmla="*/ 107933 h 1531402"/>
              <a:gd name="connsiteX7" fmla="*/ 1230213 w 2003460"/>
              <a:gd name="connsiteY7" fmla="*/ 30659 h 1531402"/>
              <a:gd name="connsiteX8" fmla="*/ 1487789 w 2003460"/>
              <a:gd name="connsiteY8" fmla="*/ 288237 h 1531402"/>
              <a:gd name="connsiteX9" fmla="*/ 1706731 w 2003460"/>
              <a:gd name="connsiteY9" fmla="*/ 648845 h 1531402"/>
              <a:gd name="connsiteX10" fmla="*/ 1975769 w 2003460"/>
              <a:gd name="connsiteY10" fmla="*/ 1185053 h 1531402"/>
              <a:gd name="connsiteX11" fmla="*/ 1123797 w 2003460"/>
              <a:gd name="connsiteY11" fmla="*/ 1512000 h 1531402"/>
              <a:gd name="connsiteX12" fmla="*/ 78642 w 2003460"/>
              <a:gd name="connsiteY12" fmla="*/ 618383 h 1531402"/>
              <a:gd name="connsiteX0" fmla="*/ 78642 w 1998373"/>
              <a:gd name="connsiteY0" fmla="*/ 618383 h 1531402"/>
              <a:gd name="connsiteX1" fmla="*/ 122629 w 1998373"/>
              <a:gd name="connsiteY1" fmla="*/ 185206 h 1531402"/>
              <a:gd name="connsiteX2" fmla="*/ 328691 w 1998373"/>
              <a:gd name="connsiteY2" fmla="*/ 288237 h 1531402"/>
              <a:gd name="connsiteX3" fmla="*/ 277175 w 1998373"/>
              <a:gd name="connsiteY3" fmla="*/ 30660 h 1531402"/>
              <a:gd name="connsiteX4" fmla="*/ 505611 w 1998373"/>
              <a:gd name="connsiteY4" fmla="*/ 8101 h 1531402"/>
              <a:gd name="connsiteX5" fmla="*/ 663541 w 1998373"/>
              <a:gd name="connsiteY5" fmla="*/ 17781 h 1531402"/>
              <a:gd name="connsiteX6" fmla="*/ 1037029 w 1998373"/>
              <a:gd name="connsiteY6" fmla="*/ 107933 h 1531402"/>
              <a:gd name="connsiteX7" fmla="*/ 1230213 w 1998373"/>
              <a:gd name="connsiteY7" fmla="*/ 30659 h 1531402"/>
              <a:gd name="connsiteX8" fmla="*/ 1487789 w 1998373"/>
              <a:gd name="connsiteY8" fmla="*/ 288237 h 1531402"/>
              <a:gd name="connsiteX9" fmla="*/ 1616579 w 1998373"/>
              <a:gd name="connsiteY9" fmla="*/ 687482 h 1531402"/>
              <a:gd name="connsiteX10" fmla="*/ 1975769 w 1998373"/>
              <a:gd name="connsiteY10" fmla="*/ 1185053 h 1531402"/>
              <a:gd name="connsiteX11" fmla="*/ 1123797 w 1998373"/>
              <a:gd name="connsiteY11" fmla="*/ 1512000 h 1531402"/>
              <a:gd name="connsiteX12" fmla="*/ 78642 w 1998373"/>
              <a:gd name="connsiteY12" fmla="*/ 618383 h 1531402"/>
              <a:gd name="connsiteX0" fmla="*/ 78642 w 1997909"/>
              <a:gd name="connsiteY0" fmla="*/ 618383 h 1531402"/>
              <a:gd name="connsiteX1" fmla="*/ 122629 w 1997909"/>
              <a:gd name="connsiteY1" fmla="*/ 185206 h 1531402"/>
              <a:gd name="connsiteX2" fmla="*/ 328691 w 1997909"/>
              <a:gd name="connsiteY2" fmla="*/ 288237 h 1531402"/>
              <a:gd name="connsiteX3" fmla="*/ 277175 w 1997909"/>
              <a:gd name="connsiteY3" fmla="*/ 30660 h 1531402"/>
              <a:gd name="connsiteX4" fmla="*/ 505611 w 1997909"/>
              <a:gd name="connsiteY4" fmla="*/ 8101 h 1531402"/>
              <a:gd name="connsiteX5" fmla="*/ 663541 w 1997909"/>
              <a:gd name="connsiteY5" fmla="*/ 17781 h 1531402"/>
              <a:gd name="connsiteX6" fmla="*/ 1037029 w 1997909"/>
              <a:gd name="connsiteY6" fmla="*/ 107933 h 1531402"/>
              <a:gd name="connsiteX7" fmla="*/ 1230213 w 1997909"/>
              <a:gd name="connsiteY7" fmla="*/ 30659 h 1531402"/>
              <a:gd name="connsiteX8" fmla="*/ 1487789 w 1997909"/>
              <a:gd name="connsiteY8" fmla="*/ 288237 h 1531402"/>
              <a:gd name="connsiteX9" fmla="*/ 1616579 w 1997909"/>
              <a:gd name="connsiteY9" fmla="*/ 442783 h 1531402"/>
              <a:gd name="connsiteX10" fmla="*/ 1616579 w 1997909"/>
              <a:gd name="connsiteY10" fmla="*/ 687482 h 1531402"/>
              <a:gd name="connsiteX11" fmla="*/ 1975769 w 1997909"/>
              <a:gd name="connsiteY11" fmla="*/ 1185053 h 1531402"/>
              <a:gd name="connsiteX12" fmla="*/ 1123797 w 1997909"/>
              <a:gd name="connsiteY12" fmla="*/ 1512000 h 1531402"/>
              <a:gd name="connsiteX13" fmla="*/ 78642 w 1997909"/>
              <a:gd name="connsiteY13" fmla="*/ 618383 h 1531402"/>
              <a:gd name="connsiteX0" fmla="*/ 78642 w 2021546"/>
              <a:gd name="connsiteY0" fmla="*/ 618383 h 1529119"/>
              <a:gd name="connsiteX1" fmla="*/ 122629 w 2021546"/>
              <a:gd name="connsiteY1" fmla="*/ 185206 h 1529119"/>
              <a:gd name="connsiteX2" fmla="*/ 328691 w 2021546"/>
              <a:gd name="connsiteY2" fmla="*/ 288237 h 1529119"/>
              <a:gd name="connsiteX3" fmla="*/ 277175 w 2021546"/>
              <a:gd name="connsiteY3" fmla="*/ 30660 h 1529119"/>
              <a:gd name="connsiteX4" fmla="*/ 505611 w 2021546"/>
              <a:gd name="connsiteY4" fmla="*/ 8101 h 1529119"/>
              <a:gd name="connsiteX5" fmla="*/ 663541 w 2021546"/>
              <a:gd name="connsiteY5" fmla="*/ 17781 h 1529119"/>
              <a:gd name="connsiteX6" fmla="*/ 1037029 w 2021546"/>
              <a:gd name="connsiteY6" fmla="*/ 107933 h 1529119"/>
              <a:gd name="connsiteX7" fmla="*/ 1230213 w 2021546"/>
              <a:gd name="connsiteY7" fmla="*/ 30659 h 1529119"/>
              <a:gd name="connsiteX8" fmla="*/ 1487789 w 2021546"/>
              <a:gd name="connsiteY8" fmla="*/ 288237 h 1529119"/>
              <a:gd name="connsiteX9" fmla="*/ 1616579 w 2021546"/>
              <a:gd name="connsiteY9" fmla="*/ 442783 h 1529119"/>
              <a:gd name="connsiteX10" fmla="*/ 1616579 w 2021546"/>
              <a:gd name="connsiteY10" fmla="*/ 687482 h 1529119"/>
              <a:gd name="connsiteX11" fmla="*/ 1887035 w 2021546"/>
              <a:gd name="connsiteY11" fmla="*/ 854907 h 1529119"/>
              <a:gd name="connsiteX12" fmla="*/ 1975769 w 2021546"/>
              <a:gd name="connsiteY12" fmla="*/ 1185053 h 1529119"/>
              <a:gd name="connsiteX13" fmla="*/ 1123797 w 2021546"/>
              <a:gd name="connsiteY13" fmla="*/ 1512000 h 1529119"/>
              <a:gd name="connsiteX14" fmla="*/ 78642 w 2021546"/>
              <a:gd name="connsiteY14" fmla="*/ 618383 h 1529119"/>
              <a:gd name="connsiteX0" fmla="*/ 78642 w 2248704"/>
              <a:gd name="connsiteY0" fmla="*/ 618383 h 1528438"/>
              <a:gd name="connsiteX1" fmla="*/ 122629 w 2248704"/>
              <a:gd name="connsiteY1" fmla="*/ 185206 h 1528438"/>
              <a:gd name="connsiteX2" fmla="*/ 328691 w 2248704"/>
              <a:gd name="connsiteY2" fmla="*/ 288237 h 1528438"/>
              <a:gd name="connsiteX3" fmla="*/ 277175 w 2248704"/>
              <a:gd name="connsiteY3" fmla="*/ 30660 h 1528438"/>
              <a:gd name="connsiteX4" fmla="*/ 505611 w 2248704"/>
              <a:gd name="connsiteY4" fmla="*/ 8101 h 1528438"/>
              <a:gd name="connsiteX5" fmla="*/ 663541 w 2248704"/>
              <a:gd name="connsiteY5" fmla="*/ 17781 h 1528438"/>
              <a:gd name="connsiteX6" fmla="*/ 1037029 w 2248704"/>
              <a:gd name="connsiteY6" fmla="*/ 107933 h 1528438"/>
              <a:gd name="connsiteX7" fmla="*/ 1230213 w 2248704"/>
              <a:gd name="connsiteY7" fmla="*/ 30659 h 1528438"/>
              <a:gd name="connsiteX8" fmla="*/ 1487789 w 2248704"/>
              <a:gd name="connsiteY8" fmla="*/ 288237 h 1528438"/>
              <a:gd name="connsiteX9" fmla="*/ 1616579 w 2248704"/>
              <a:gd name="connsiteY9" fmla="*/ 442783 h 1528438"/>
              <a:gd name="connsiteX10" fmla="*/ 1616579 w 2248704"/>
              <a:gd name="connsiteY10" fmla="*/ 687482 h 1528438"/>
              <a:gd name="connsiteX11" fmla="*/ 1887035 w 2248704"/>
              <a:gd name="connsiteY11" fmla="*/ 854907 h 1528438"/>
              <a:gd name="connsiteX12" fmla="*/ 2247643 w 2248704"/>
              <a:gd name="connsiteY12" fmla="*/ 854908 h 1528438"/>
              <a:gd name="connsiteX13" fmla="*/ 1975769 w 2248704"/>
              <a:gd name="connsiteY13" fmla="*/ 1185053 h 1528438"/>
              <a:gd name="connsiteX14" fmla="*/ 1123797 w 2248704"/>
              <a:gd name="connsiteY14" fmla="*/ 1512000 h 1528438"/>
              <a:gd name="connsiteX15" fmla="*/ 78642 w 2248704"/>
              <a:gd name="connsiteY15" fmla="*/ 618383 h 1528438"/>
              <a:gd name="connsiteX0" fmla="*/ 78642 w 2249196"/>
              <a:gd name="connsiteY0" fmla="*/ 618383 h 1527806"/>
              <a:gd name="connsiteX1" fmla="*/ 122629 w 2249196"/>
              <a:gd name="connsiteY1" fmla="*/ 185206 h 1527806"/>
              <a:gd name="connsiteX2" fmla="*/ 328691 w 2249196"/>
              <a:gd name="connsiteY2" fmla="*/ 288237 h 1527806"/>
              <a:gd name="connsiteX3" fmla="*/ 277175 w 2249196"/>
              <a:gd name="connsiteY3" fmla="*/ 30660 h 1527806"/>
              <a:gd name="connsiteX4" fmla="*/ 505611 w 2249196"/>
              <a:gd name="connsiteY4" fmla="*/ 8101 h 1527806"/>
              <a:gd name="connsiteX5" fmla="*/ 663541 w 2249196"/>
              <a:gd name="connsiteY5" fmla="*/ 17781 h 1527806"/>
              <a:gd name="connsiteX6" fmla="*/ 1037029 w 2249196"/>
              <a:gd name="connsiteY6" fmla="*/ 107933 h 1527806"/>
              <a:gd name="connsiteX7" fmla="*/ 1230213 w 2249196"/>
              <a:gd name="connsiteY7" fmla="*/ 30659 h 1527806"/>
              <a:gd name="connsiteX8" fmla="*/ 1487789 w 2249196"/>
              <a:gd name="connsiteY8" fmla="*/ 288237 h 1527806"/>
              <a:gd name="connsiteX9" fmla="*/ 1616579 w 2249196"/>
              <a:gd name="connsiteY9" fmla="*/ 442783 h 1527806"/>
              <a:gd name="connsiteX10" fmla="*/ 1616579 w 2249196"/>
              <a:gd name="connsiteY10" fmla="*/ 687482 h 1527806"/>
              <a:gd name="connsiteX11" fmla="*/ 1887035 w 2249196"/>
              <a:gd name="connsiteY11" fmla="*/ 854907 h 1527806"/>
              <a:gd name="connsiteX12" fmla="*/ 2247643 w 2249196"/>
              <a:gd name="connsiteY12" fmla="*/ 854908 h 1527806"/>
              <a:gd name="connsiteX13" fmla="*/ 1925671 w 2249196"/>
              <a:gd name="connsiteY13" fmla="*/ 945060 h 1527806"/>
              <a:gd name="connsiteX14" fmla="*/ 1975769 w 2249196"/>
              <a:gd name="connsiteY14" fmla="*/ 1185053 h 1527806"/>
              <a:gd name="connsiteX15" fmla="*/ 1123797 w 2249196"/>
              <a:gd name="connsiteY15" fmla="*/ 1512000 h 1527806"/>
              <a:gd name="connsiteX16" fmla="*/ 78642 w 2249196"/>
              <a:gd name="connsiteY16" fmla="*/ 618383 h 1527806"/>
              <a:gd name="connsiteX0" fmla="*/ 78642 w 2249196"/>
              <a:gd name="connsiteY0" fmla="*/ 618383 h 1521707"/>
              <a:gd name="connsiteX1" fmla="*/ 122629 w 2249196"/>
              <a:gd name="connsiteY1" fmla="*/ 185206 h 1521707"/>
              <a:gd name="connsiteX2" fmla="*/ 328691 w 2249196"/>
              <a:gd name="connsiteY2" fmla="*/ 288237 h 1521707"/>
              <a:gd name="connsiteX3" fmla="*/ 277175 w 2249196"/>
              <a:gd name="connsiteY3" fmla="*/ 30660 h 1521707"/>
              <a:gd name="connsiteX4" fmla="*/ 505611 w 2249196"/>
              <a:gd name="connsiteY4" fmla="*/ 8101 h 1521707"/>
              <a:gd name="connsiteX5" fmla="*/ 663541 w 2249196"/>
              <a:gd name="connsiteY5" fmla="*/ 17781 h 1521707"/>
              <a:gd name="connsiteX6" fmla="*/ 1037029 w 2249196"/>
              <a:gd name="connsiteY6" fmla="*/ 107933 h 1521707"/>
              <a:gd name="connsiteX7" fmla="*/ 1230213 w 2249196"/>
              <a:gd name="connsiteY7" fmla="*/ 30659 h 1521707"/>
              <a:gd name="connsiteX8" fmla="*/ 1487789 w 2249196"/>
              <a:gd name="connsiteY8" fmla="*/ 288237 h 1521707"/>
              <a:gd name="connsiteX9" fmla="*/ 1616579 w 2249196"/>
              <a:gd name="connsiteY9" fmla="*/ 442783 h 1521707"/>
              <a:gd name="connsiteX10" fmla="*/ 1616579 w 2249196"/>
              <a:gd name="connsiteY10" fmla="*/ 687482 h 1521707"/>
              <a:gd name="connsiteX11" fmla="*/ 1887035 w 2249196"/>
              <a:gd name="connsiteY11" fmla="*/ 854907 h 1521707"/>
              <a:gd name="connsiteX12" fmla="*/ 2247643 w 2249196"/>
              <a:gd name="connsiteY12" fmla="*/ 854908 h 1521707"/>
              <a:gd name="connsiteX13" fmla="*/ 1925671 w 2249196"/>
              <a:gd name="connsiteY13" fmla="*/ 945060 h 1521707"/>
              <a:gd name="connsiteX14" fmla="*/ 1640918 w 2249196"/>
              <a:gd name="connsiteY14" fmla="*/ 1094901 h 1521707"/>
              <a:gd name="connsiteX15" fmla="*/ 1123797 w 2249196"/>
              <a:gd name="connsiteY15" fmla="*/ 1512000 h 1521707"/>
              <a:gd name="connsiteX16" fmla="*/ 78642 w 2249196"/>
              <a:gd name="connsiteY16" fmla="*/ 618383 h 1521707"/>
              <a:gd name="connsiteX0" fmla="*/ 78642 w 2249196"/>
              <a:gd name="connsiteY0" fmla="*/ 618383 h 1558308"/>
              <a:gd name="connsiteX1" fmla="*/ 122629 w 2249196"/>
              <a:gd name="connsiteY1" fmla="*/ 185206 h 1558308"/>
              <a:gd name="connsiteX2" fmla="*/ 328691 w 2249196"/>
              <a:gd name="connsiteY2" fmla="*/ 288237 h 1558308"/>
              <a:gd name="connsiteX3" fmla="*/ 277175 w 2249196"/>
              <a:gd name="connsiteY3" fmla="*/ 30660 h 1558308"/>
              <a:gd name="connsiteX4" fmla="*/ 505611 w 2249196"/>
              <a:gd name="connsiteY4" fmla="*/ 8101 h 1558308"/>
              <a:gd name="connsiteX5" fmla="*/ 663541 w 2249196"/>
              <a:gd name="connsiteY5" fmla="*/ 17781 h 1558308"/>
              <a:gd name="connsiteX6" fmla="*/ 1037029 w 2249196"/>
              <a:gd name="connsiteY6" fmla="*/ 107933 h 1558308"/>
              <a:gd name="connsiteX7" fmla="*/ 1230213 w 2249196"/>
              <a:gd name="connsiteY7" fmla="*/ 30659 h 1558308"/>
              <a:gd name="connsiteX8" fmla="*/ 1487789 w 2249196"/>
              <a:gd name="connsiteY8" fmla="*/ 288237 h 1558308"/>
              <a:gd name="connsiteX9" fmla="*/ 1616579 w 2249196"/>
              <a:gd name="connsiteY9" fmla="*/ 442783 h 1558308"/>
              <a:gd name="connsiteX10" fmla="*/ 1616579 w 2249196"/>
              <a:gd name="connsiteY10" fmla="*/ 687482 h 1558308"/>
              <a:gd name="connsiteX11" fmla="*/ 1887035 w 2249196"/>
              <a:gd name="connsiteY11" fmla="*/ 854907 h 1558308"/>
              <a:gd name="connsiteX12" fmla="*/ 2247643 w 2249196"/>
              <a:gd name="connsiteY12" fmla="*/ 854908 h 1558308"/>
              <a:gd name="connsiteX13" fmla="*/ 1925671 w 2249196"/>
              <a:gd name="connsiteY13" fmla="*/ 945060 h 1558308"/>
              <a:gd name="connsiteX14" fmla="*/ 1640918 w 2249196"/>
              <a:gd name="connsiteY14" fmla="*/ 1094901 h 1558308"/>
              <a:gd name="connsiteX15" fmla="*/ 1835519 w 2249196"/>
              <a:gd name="connsiteY15" fmla="*/ 1395821 h 1558308"/>
              <a:gd name="connsiteX16" fmla="*/ 1123797 w 2249196"/>
              <a:gd name="connsiteY16" fmla="*/ 1512000 h 1558308"/>
              <a:gd name="connsiteX17" fmla="*/ 78642 w 2249196"/>
              <a:gd name="connsiteY17" fmla="*/ 618383 h 1558308"/>
              <a:gd name="connsiteX0" fmla="*/ 87472 w 2258026"/>
              <a:gd name="connsiteY0" fmla="*/ 618383 h 1518004"/>
              <a:gd name="connsiteX1" fmla="*/ 131459 w 2258026"/>
              <a:gd name="connsiteY1" fmla="*/ 185206 h 1518004"/>
              <a:gd name="connsiteX2" fmla="*/ 337521 w 2258026"/>
              <a:gd name="connsiteY2" fmla="*/ 288237 h 1518004"/>
              <a:gd name="connsiteX3" fmla="*/ 286005 w 2258026"/>
              <a:gd name="connsiteY3" fmla="*/ 30660 h 1518004"/>
              <a:gd name="connsiteX4" fmla="*/ 514441 w 2258026"/>
              <a:gd name="connsiteY4" fmla="*/ 8101 h 1518004"/>
              <a:gd name="connsiteX5" fmla="*/ 672371 w 2258026"/>
              <a:gd name="connsiteY5" fmla="*/ 17781 h 1518004"/>
              <a:gd name="connsiteX6" fmla="*/ 1045859 w 2258026"/>
              <a:gd name="connsiteY6" fmla="*/ 107933 h 1518004"/>
              <a:gd name="connsiteX7" fmla="*/ 1239043 w 2258026"/>
              <a:gd name="connsiteY7" fmla="*/ 30659 h 1518004"/>
              <a:gd name="connsiteX8" fmla="*/ 1496619 w 2258026"/>
              <a:gd name="connsiteY8" fmla="*/ 288237 h 1518004"/>
              <a:gd name="connsiteX9" fmla="*/ 1625409 w 2258026"/>
              <a:gd name="connsiteY9" fmla="*/ 442783 h 1518004"/>
              <a:gd name="connsiteX10" fmla="*/ 1625409 w 2258026"/>
              <a:gd name="connsiteY10" fmla="*/ 687482 h 1518004"/>
              <a:gd name="connsiteX11" fmla="*/ 1895865 w 2258026"/>
              <a:gd name="connsiteY11" fmla="*/ 854907 h 1518004"/>
              <a:gd name="connsiteX12" fmla="*/ 2256473 w 2258026"/>
              <a:gd name="connsiteY12" fmla="*/ 854908 h 1518004"/>
              <a:gd name="connsiteX13" fmla="*/ 1934501 w 2258026"/>
              <a:gd name="connsiteY13" fmla="*/ 945060 h 1518004"/>
              <a:gd name="connsiteX14" fmla="*/ 1649748 w 2258026"/>
              <a:gd name="connsiteY14" fmla="*/ 1094901 h 1518004"/>
              <a:gd name="connsiteX15" fmla="*/ 1844349 w 2258026"/>
              <a:gd name="connsiteY15" fmla="*/ 1395821 h 1518004"/>
              <a:gd name="connsiteX16" fmla="*/ 1132627 w 2258026"/>
              <a:gd name="connsiteY16" fmla="*/ 1512000 h 1518004"/>
              <a:gd name="connsiteX17" fmla="*/ 1251921 w 2258026"/>
              <a:gd name="connsiteY17" fmla="*/ 1228395 h 1518004"/>
              <a:gd name="connsiteX18" fmla="*/ 87472 w 2258026"/>
              <a:gd name="connsiteY18" fmla="*/ 618383 h 1518004"/>
              <a:gd name="connsiteX0" fmla="*/ 721696 w 2132397"/>
              <a:gd name="connsiteY0" fmla="*/ 592625 h 1518004"/>
              <a:gd name="connsiteX1" fmla="*/ 5830 w 2132397"/>
              <a:gd name="connsiteY1" fmla="*/ 185206 h 1518004"/>
              <a:gd name="connsiteX2" fmla="*/ 211892 w 2132397"/>
              <a:gd name="connsiteY2" fmla="*/ 288237 h 1518004"/>
              <a:gd name="connsiteX3" fmla="*/ 160376 w 2132397"/>
              <a:gd name="connsiteY3" fmla="*/ 30660 h 1518004"/>
              <a:gd name="connsiteX4" fmla="*/ 388812 w 2132397"/>
              <a:gd name="connsiteY4" fmla="*/ 8101 h 1518004"/>
              <a:gd name="connsiteX5" fmla="*/ 546742 w 2132397"/>
              <a:gd name="connsiteY5" fmla="*/ 17781 h 1518004"/>
              <a:gd name="connsiteX6" fmla="*/ 920230 w 2132397"/>
              <a:gd name="connsiteY6" fmla="*/ 107933 h 1518004"/>
              <a:gd name="connsiteX7" fmla="*/ 1113414 w 2132397"/>
              <a:gd name="connsiteY7" fmla="*/ 30659 h 1518004"/>
              <a:gd name="connsiteX8" fmla="*/ 1370990 w 2132397"/>
              <a:gd name="connsiteY8" fmla="*/ 288237 h 1518004"/>
              <a:gd name="connsiteX9" fmla="*/ 1499780 w 2132397"/>
              <a:gd name="connsiteY9" fmla="*/ 442783 h 1518004"/>
              <a:gd name="connsiteX10" fmla="*/ 1499780 w 2132397"/>
              <a:gd name="connsiteY10" fmla="*/ 687482 h 1518004"/>
              <a:gd name="connsiteX11" fmla="*/ 1770236 w 2132397"/>
              <a:gd name="connsiteY11" fmla="*/ 854907 h 1518004"/>
              <a:gd name="connsiteX12" fmla="*/ 2130844 w 2132397"/>
              <a:gd name="connsiteY12" fmla="*/ 854908 h 1518004"/>
              <a:gd name="connsiteX13" fmla="*/ 1808872 w 2132397"/>
              <a:gd name="connsiteY13" fmla="*/ 945060 h 1518004"/>
              <a:gd name="connsiteX14" fmla="*/ 1524119 w 2132397"/>
              <a:gd name="connsiteY14" fmla="*/ 1094901 h 1518004"/>
              <a:gd name="connsiteX15" fmla="*/ 1718720 w 2132397"/>
              <a:gd name="connsiteY15" fmla="*/ 1395821 h 1518004"/>
              <a:gd name="connsiteX16" fmla="*/ 1006998 w 2132397"/>
              <a:gd name="connsiteY16" fmla="*/ 1512000 h 1518004"/>
              <a:gd name="connsiteX17" fmla="*/ 1126292 w 2132397"/>
              <a:gd name="connsiteY17" fmla="*/ 1228395 h 1518004"/>
              <a:gd name="connsiteX18" fmla="*/ 721696 w 2132397"/>
              <a:gd name="connsiteY18" fmla="*/ 592625 h 1518004"/>
              <a:gd name="connsiteX0" fmla="*/ 719050 w 2129751"/>
              <a:gd name="connsiteY0" fmla="*/ 592625 h 1518004"/>
              <a:gd name="connsiteX1" fmla="*/ 157730 w 2129751"/>
              <a:gd name="connsiteY1" fmla="*/ 275358 h 1518004"/>
              <a:gd name="connsiteX2" fmla="*/ 3184 w 2129751"/>
              <a:gd name="connsiteY2" fmla="*/ 185206 h 1518004"/>
              <a:gd name="connsiteX3" fmla="*/ 209246 w 2129751"/>
              <a:gd name="connsiteY3" fmla="*/ 288237 h 1518004"/>
              <a:gd name="connsiteX4" fmla="*/ 157730 w 2129751"/>
              <a:gd name="connsiteY4" fmla="*/ 30660 h 1518004"/>
              <a:gd name="connsiteX5" fmla="*/ 386166 w 2129751"/>
              <a:gd name="connsiteY5" fmla="*/ 8101 h 1518004"/>
              <a:gd name="connsiteX6" fmla="*/ 544096 w 2129751"/>
              <a:gd name="connsiteY6" fmla="*/ 17781 h 1518004"/>
              <a:gd name="connsiteX7" fmla="*/ 917584 w 2129751"/>
              <a:gd name="connsiteY7" fmla="*/ 107933 h 1518004"/>
              <a:gd name="connsiteX8" fmla="*/ 1110768 w 2129751"/>
              <a:gd name="connsiteY8" fmla="*/ 30659 h 1518004"/>
              <a:gd name="connsiteX9" fmla="*/ 1368344 w 2129751"/>
              <a:gd name="connsiteY9" fmla="*/ 288237 h 1518004"/>
              <a:gd name="connsiteX10" fmla="*/ 1497134 w 2129751"/>
              <a:gd name="connsiteY10" fmla="*/ 442783 h 1518004"/>
              <a:gd name="connsiteX11" fmla="*/ 1497134 w 2129751"/>
              <a:gd name="connsiteY11" fmla="*/ 687482 h 1518004"/>
              <a:gd name="connsiteX12" fmla="*/ 1767590 w 2129751"/>
              <a:gd name="connsiteY12" fmla="*/ 854907 h 1518004"/>
              <a:gd name="connsiteX13" fmla="*/ 2128198 w 2129751"/>
              <a:gd name="connsiteY13" fmla="*/ 854908 h 1518004"/>
              <a:gd name="connsiteX14" fmla="*/ 1806226 w 2129751"/>
              <a:gd name="connsiteY14" fmla="*/ 945060 h 1518004"/>
              <a:gd name="connsiteX15" fmla="*/ 1521473 w 2129751"/>
              <a:gd name="connsiteY15" fmla="*/ 1094901 h 1518004"/>
              <a:gd name="connsiteX16" fmla="*/ 1716074 w 2129751"/>
              <a:gd name="connsiteY16" fmla="*/ 1395821 h 1518004"/>
              <a:gd name="connsiteX17" fmla="*/ 1004352 w 2129751"/>
              <a:gd name="connsiteY17" fmla="*/ 1512000 h 1518004"/>
              <a:gd name="connsiteX18" fmla="*/ 1123646 w 2129751"/>
              <a:gd name="connsiteY18" fmla="*/ 1228395 h 1518004"/>
              <a:gd name="connsiteX19" fmla="*/ 719050 w 2129751"/>
              <a:gd name="connsiteY19" fmla="*/ 592625 h 1518004"/>
              <a:gd name="connsiteX0" fmla="*/ 717950 w 2128651"/>
              <a:gd name="connsiteY0" fmla="*/ 592625 h 1518004"/>
              <a:gd name="connsiteX1" fmla="*/ 439965 w 2128651"/>
              <a:gd name="connsiteY1" fmla="*/ 455662 h 1518004"/>
              <a:gd name="connsiteX2" fmla="*/ 156630 w 2128651"/>
              <a:gd name="connsiteY2" fmla="*/ 275358 h 1518004"/>
              <a:gd name="connsiteX3" fmla="*/ 2084 w 2128651"/>
              <a:gd name="connsiteY3" fmla="*/ 185206 h 1518004"/>
              <a:gd name="connsiteX4" fmla="*/ 208146 w 2128651"/>
              <a:gd name="connsiteY4" fmla="*/ 288237 h 1518004"/>
              <a:gd name="connsiteX5" fmla="*/ 156630 w 2128651"/>
              <a:gd name="connsiteY5" fmla="*/ 30660 h 1518004"/>
              <a:gd name="connsiteX6" fmla="*/ 385066 w 2128651"/>
              <a:gd name="connsiteY6" fmla="*/ 8101 h 1518004"/>
              <a:gd name="connsiteX7" fmla="*/ 542996 w 2128651"/>
              <a:gd name="connsiteY7" fmla="*/ 17781 h 1518004"/>
              <a:gd name="connsiteX8" fmla="*/ 916484 w 2128651"/>
              <a:gd name="connsiteY8" fmla="*/ 107933 h 1518004"/>
              <a:gd name="connsiteX9" fmla="*/ 1109668 w 2128651"/>
              <a:gd name="connsiteY9" fmla="*/ 30659 h 1518004"/>
              <a:gd name="connsiteX10" fmla="*/ 1367244 w 2128651"/>
              <a:gd name="connsiteY10" fmla="*/ 288237 h 1518004"/>
              <a:gd name="connsiteX11" fmla="*/ 1496034 w 2128651"/>
              <a:gd name="connsiteY11" fmla="*/ 442783 h 1518004"/>
              <a:gd name="connsiteX12" fmla="*/ 1496034 w 2128651"/>
              <a:gd name="connsiteY12" fmla="*/ 687482 h 1518004"/>
              <a:gd name="connsiteX13" fmla="*/ 1766490 w 2128651"/>
              <a:gd name="connsiteY13" fmla="*/ 854907 h 1518004"/>
              <a:gd name="connsiteX14" fmla="*/ 2127098 w 2128651"/>
              <a:gd name="connsiteY14" fmla="*/ 854908 h 1518004"/>
              <a:gd name="connsiteX15" fmla="*/ 1805126 w 2128651"/>
              <a:gd name="connsiteY15" fmla="*/ 945060 h 1518004"/>
              <a:gd name="connsiteX16" fmla="*/ 1520373 w 2128651"/>
              <a:gd name="connsiteY16" fmla="*/ 1094901 h 1518004"/>
              <a:gd name="connsiteX17" fmla="*/ 1714974 w 2128651"/>
              <a:gd name="connsiteY17" fmla="*/ 1395821 h 1518004"/>
              <a:gd name="connsiteX18" fmla="*/ 1003252 w 2128651"/>
              <a:gd name="connsiteY18" fmla="*/ 1512000 h 1518004"/>
              <a:gd name="connsiteX19" fmla="*/ 1122546 w 2128651"/>
              <a:gd name="connsiteY19" fmla="*/ 1228395 h 1518004"/>
              <a:gd name="connsiteX20" fmla="*/ 717950 w 2128651"/>
              <a:gd name="connsiteY20" fmla="*/ 592625 h 1518004"/>
              <a:gd name="connsiteX0" fmla="*/ 717950 w 2128651"/>
              <a:gd name="connsiteY0" fmla="*/ 592625 h 1518004"/>
              <a:gd name="connsiteX1" fmla="*/ 439965 w 2128651"/>
              <a:gd name="connsiteY1" fmla="*/ 455662 h 1518004"/>
              <a:gd name="connsiteX2" fmla="*/ 156630 w 2128651"/>
              <a:gd name="connsiteY2" fmla="*/ 275358 h 1518004"/>
              <a:gd name="connsiteX3" fmla="*/ 2084 w 2128651"/>
              <a:gd name="connsiteY3" fmla="*/ 185206 h 1518004"/>
              <a:gd name="connsiteX4" fmla="*/ 208146 w 2128651"/>
              <a:gd name="connsiteY4" fmla="*/ 288237 h 1518004"/>
              <a:gd name="connsiteX5" fmla="*/ 156630 w 2128651"/>
              <a:gd name="connsiteY5" fmla="*/ 30660 h 1518004"/>
              <a:gd name="connsiteX6" fmla="*/ 385066 w 2128651"/>
              <a:gd name="connsiteY6" fmla="*/ 8101 h 1518004"/>
              <a:gd name="connsiteX7" fmla="*/ 542996 w 2128651"/>
              <a:gd name="connsiteY7" fmla="*/ 17781 h 1518004"/>
              <a:gd name="connsiteX8" fmla="*/ 916484 w 2128651"/>
              <a:gd name="connsiteY8" fmla="*/ 107933 h 1518004"/>
              <a:gd name="connsiteX9" fmla="*/ 1109668 w 2128651"/>
              <a:gd name="connsiteY9" fmla="*/ 30659 h 1518004"/>
              <a:gd name="connsiteX10" fmla="*/ 1367244 w 2128651"/>
              <a:gd name="connsiteY10" fmla="*/ 288237 h 1518004"/>
              <a:gd name="connsiteX11" fmla="*/ 1496034 w 2128651"/>
              <a:gd name="connsiteY11" fmla="*/ 442783 h 1518004"/>
              <a:gd name="connsiteX12" fmla="*/ 1496034 w 2128651"/>
              <a:gd name="connsiteY12" fmla="*/ 687482 h 1518004"/>
              <a:gd name="connsiteX13" fmla="*/ 1766490 w 2128651"/>
              <a:gd name="connsiteY13" fmla="*/ 854907 h 1518004"/>
              <a:gd name="connsiteX14" fmla="*/ 2127098 w 2128651"/>
              <a:gd name="connsiteY14" fmla="*/ 854908 h 1518004"/>
              <a:gd name="connsiteX15" fmla="*/ 1805126 w 2128651"/>
              <a:gd name="connsiteY15" fmla="*/ 945060 h 1518004"/>
              <a:gd name="connsiteX16" fmla="*/ 1520373 w 2128651"/>
              <a:gd name="connsiteY16" fmla="*/ 1094901 h 1518004"/>
              <a:gd name="connsiteX17" fmla="*/ 1714974 w 2128651"/>
              <a:gd name="connsiteY17" fmla="*/ 1395821 h 1518004"/>
              <a:gd name="connsiteX18" fmla="*/ 1003252 w 2128651"/>
              <a:gd name="connsiteY18" fmla="*/ 1512000 h 1518004"/>
              <a:gd name="connsiteX19" fmla="*/ 1122546 w 2128651"/>
              <a:gd name="connsiteY19" fmla="*/ 1228395 h 1518004"/>
              <a:gd name="connsiteX20" fmla="*/ 942242 w 2128651"/>
              <a:gd name="connsiteY20" fmla="*/ 687482 h 1518004"/>
              <a:gd name="connsiteX21" fmla="*/ 717950 w 2128651"/>
              <a:gd name="connsiteY21" fmla="*/ 592625 h 1518004"/>
              <a:gd name="connsiteX0" fmla="*/ 717950 w 2128651"/>
              <a:gd name="connsiteY0" fmla="*/ 592625 h 1518004"/>
              <a:gd name="connsiteX1" fmla="*/ 439965 w 2128651"/>
              <a:gd name="connsiteY1" fmla="*/ 455662 h 1518004"/>
              <a:gd name="connsiteX2" fmla="*/ 156630 w 2128651"/>
              <a:gd name="connsiteY2" fmla="*/ 275358 h 1518004"/>
              <a:gd name="connsiteX3" fmla="*/ 2084 w 2128651"/>
              <a:gd name="connsiteY3" fmla="*/ 185206 h 1518004"/>
              <a:gd name="connsiteX4" fmla="*/ 208146 w 2128651"/>
              <a:gd name="connsiteY4" fmla="*/ 288237 h 1518004"/>
              <a:gd name="connsiteX5" fmla="*/ 156630 w 2128651"/>
              <a:gd name="connsiteY5" fmla="*/ 30660 h 1518004"/>
              <a:gd name="connsiteX6" fmla="*/ 385066 w 2128651"/>
              <a:gd name="connsiteY6" fmla="*/ 8101 h 1518004"/>
              <a:gd name="connsiteX7" fmla="*/ 542996 w 2128651"/>
              <a:gd name="connsiteY7" fmla="*/ 17781 h 1518004"/>
              <a:gd name="connsiteX8" fmla="*/ 916484 w 2128651"/>
              <a:gd name="connsiteY8" fmla="*/ 107933 h 1518004"/>
              <a:gd name="connsiteX9" fmla="*/ 1109668 w 2128651"/>
              <a:gd name="connsiteY9" fmla="*/ 30659 h 1518004"/>
              <a:gd name="connsiteX10" fmla="*/ 1367244 w 2128651"/>
              <a:gd name="connsiteY10" fmla="*/ 288237 h 1518004"/>
              <a:gd name="connsiteX11" fmla="*/ 1496034 w 2128651"/>
              <a:gd name="connsiteY11" fmla="*/ 442783 h 1518004"/>
              <a:gd name="connsiteX12" fmla="*/ 1496034 w 2128651"/>
              <a:gd name="connsiteY12" fmla="*/ 687482 h 1518004"/>
              <a:gd name="connsiteX13" fmla="*/ 1766490 w 2128651"/>
              <a:gd name="connsiteY13" fmla="*/ 854907 h 1518004"/>
              <a:gd name="connsiteX14" fmla="*/ 2127098 w 2128651"/>
              <a:gd name="connsiteY14" fmla="*/ 854908 h 1518004"/>
              <a:gd name="connsiteX15" fmla="*/ 1805126 w 2128651"/>
              <a:gd name="connsiteY15" fmla="*/ 945060 h 1518004"/>
              <a:gd name="connsiteX16" fmla="*/ 1520373 w 2128651"/>
              <a:gd name="connsiteY16" fmla="*/ 1094901 h 1518004"/>
              <a:gd name="connsiteX17" fmla="*/ 1714974 w 2128651"/>
              <a:gd name="connsiteY17" fmla="*/ 1395821 h 1518004"/>
              <a:gd name="connsiteX18" fmla="*/ 1003252 w 2128651"/>
              <a:gd name="connsiteY18" fmla="*/ 1512000 h 1518004"/>
              <a:gd name="connsiteX19" fmla="*/ 1122546 w 2128651"/>
              <a:gd name="connsiteY19" fmla="*/ 1228395 h 1518004"/>
              <a:gd name="connsiteX20" fmla="*/ 1006636 w 2128651"/>
              <a:gd name="connsiteY20" fmla="*/ 945060 h 1518004"/>
              <a:gd name="connsiteX21" fmla="*/ 942242 w 2128651"/>
              <a:gd name="connsiteY21" fmla="*/ 687482 h 1518004"/>
              <a:gd name="connsiteX22" fmla="*/ 717950 w 2128651"/>
              <a:gd name="connsiteY22" fmla="*/ 592625 h 1518004"/>
              <a:gd name="connsiteX0" fmla="*/ 717950 w 2128651"/>
              <a:gd name="connsiteY0" fmla="*/ 592625 h 1414546"/>
              <a:gd name="connsiteX1" fmla="*/ 439965 w 2128651"/>
              <a:gd name="connsiteY1" fmla="*/ 455662 h 1414546"/>
              <a:gd name="connsiteX2" fmla="*/ 156630 w 2128651"/>
              <a:gd name="connsiteY2" fmla="*/ 275358 h 1414546"/>
              <a:gd name="connsiteX3" fmla="*/ 2084 w 2128651"/>
              <a:gd name="connsiteY3" fmla="*/ 185206 h 1414546"/>
              <a:gd name="connsiteX4" fmla="*/ 208146 w 2128651"/>
              <a:gd name="connsiteY4" fmla="*/ 288237 h 1414546"/>
              <a:gd name="connsiteX5" fmla="*/ 156630 w 2128651"/>
              <a:gd name="connsiteY5" fmla="*/ 30660 h 1414546"/>
              <a:gd name="connsiteX6" fmla="*/ 385066 w 2128651"/>
              <a:gd name="connsiteY6" fmla="*/ 8101 h 1414546"/>
              <a:gd name="connsiteX7" fmla="*/ 542996 w 2128651"/>
              <a:gd name="connsiteY7" fmla="*/ 17781 h 1414546"/>
              <a:gd name="connsiteX8" fmla="*/ 916484 w 2128651"/>
              <a:gd name="connsiteY8" fmla="*/ 107933 h 1414546"/>
              <a:gd name="connsiteX9" fmla="*/ 1109668 w 2128651"/>
              <a:gd name="connsiteY9" fmla="*/ 30659 h 1414546"/>
              <a:gd name="connsiteX10" fmla="*/ 1367244 w 2128651"/>
              <a:gd name="connsiteY10" fmla="*/ 288237 h 1414546"/>
              <a:gd name="connsiteX11" fmla="*/ 1496034 w 2128651"/>
              <a:gd name="connsiteY11" fmla="*/ 442783 h 1414546"/>
              <a:gd name="connsiteX12" fmla="*/ 1496034 w 2128651"/>
              <a:gd name="connsiteY12" fmla="*/ 687482 h 1414546"/>
              <a:gd name="connsiteX13" fmla="*/ 1766490 w 2128651"/>
              <a:gd name="connsiteY13" fmla="*/ 854907 h 1414546"/>
              <a:gd name="connsiteX14" fmla="*/ 2127098 w 2128651"/>
              <a:gd name="connsiteY14" fmla="*/ 854908 h 1414546"/>
              <a:gd name="connsiteX15" fmla="*/ 1805126 w 2128651"/>
              <a:gd name="connsiteY15" fmla="*/ 945060 h 1414546"/>
              <a:gd name="connsiteX16" fmla="*/ 1520373 w 2128651"/>
              <a:gd name="connsiteY16" fmla="*/ 1094901 h 1414546"/>
              <a:gd name="connsiteX17" fmla="*/ 1714974 w 2128651"/>
              <a:gd name="connsiteY17" fmla="*/ 1395821 h 1414546"/>
              <a:gd name="connsiteX18" fmla="*/ 1325224 w 2128651"/>
              <a:gd name="connsiteY18" fmla="*/ 1293059 h 1414546"/>
              <a:gd name="connsiteX19" fmla="*/ 1122546 w 2128651"/>
              <a:gd name="connsiteY19" fmla="*/ 1228395 h 1414546"/>
              <a:gd name="connsiteX20" fmla="*/ 1006636 w 2128651"/>
              <a:gd name="connsiteY20" fmla="*/ 945060 h 1414546"/>
              <a:gd name="connsiteX21" fmla="*/ 942242 w 2128651"/>
              <a:gd name="connsiteY21" fmla="*/ 687482 h 1414546"/>
              <a:gd name="connsiteX22" fmla="*/ 717950 w 2128651"/>
              <a:gd name="connsiteY22" fmla="*/ 592625 h 1414546"/>
              <a:gd name="connsiteX0" fmla="*/ 717950 w 2128651"/>
              <a:gd name="connsiteY0" fmla="*/ 592625 h 1524002"/>
              <a:gd name="connsiteX1" fmla="*/ 439965 w 2128651"/>
              <a:gd name="connsiteY1" fmla="*/ 455662 h 1524002"/>
              <a:gd name="connsiteX2" fmla="*/ 156630 w 2128651"/>
              <a:gd name="connsiteY2" fmla="*/ 275358 h 1524002"/>
              <a:gd name="connsiteX3" fmla="*/ 2084 w 2128651"/>
              <a:gd name="connsiteY3" fmla="*/ 185206 h 1524002"/>
              <a:gd name="connsiteX4" fmla="*/ 208146 w 2128651"/>
              <a:gd name="connsiteY4" fmla="*/ 288237 h 1524002"/>
              <a:gd name="connsiteX5" fmla="*/ 156630 w 2128651"/>
              <a:gd name="connsiteY5" fmla="*/ 30660 h 1524002"/>
              <a:gd name="connsiteX6" fmla="*/ 385066 w 2128651"/>
              <a:gd name="connsiteY6" fmla="*/ 8101 h 1524002"/>
              <a:gd name="connsiteX7" fmla="*/ 542996 w 2128651"/>
              <a:gd name="connsiteY7" fmla="*/ 17781 h 1524002"/>
              <a:gd name="connsiteX8" fmla="*/ 916484 w 2128651"/>
              <a:gd name="connsiteY8" fmla="*/ 107933 h 1524002"/>
              <a:gd name="connsiteX9" fmla="*/ 1109668 w 2128651"/>
              <a:gd name="connsiteY9" fmla="*/ 30659 h 1524002"/>
              <a:gd name="connsiteX10" fmla="*/ 1367244 w 2128651"/>
              <a:gd name="connsiteY10" fmla="*/ 288237 h 1524002"/>
              <a:gd name="connsiteX11" fmla="*/ 1496034 w 2128651"/>
              <a:gd name="connsiteY11" fmla="*/ 442783 h 1524002"/>
              <a:gd name="connsiteX12" fmla="*/ 1496034 w 2128651"/>
              <a:gd name="connsiteY12" fmla="*/ 687482 h 1524002"/>
              <a:gd name="connsiteX13" fmla="*/ 1766490 w 2128651"/>
              <a:gd name="connsiteY13" fmla="*/ 854907 h 1524002"/>
              <a:gd name="connsiteX14" fmla="*/ 2127098 w 2128651"/>
              <a:gd name="connsiteY14" fmla="*/ 854908 h 1524002"/>
              <a:gd name="connsiteX15" fmla="*/ 1805126 w 2128651"/>
              <a:gd name="connsiteY15" fmla="*/ 945060 h 1524002"/>
              <a:gd name="connsiteX16" fmla="*/ 1520373 w 2128651"/>
              <a:gd name="connsiteY16" fmla="*/ 1094901 h 1524002"/>
              <a:gd name="connsiteX17" fmla="*/ 1714974 w 2128651"/>
              <a:gd name="connsiteY17" fmla="*/ 1395821 h 1524002"/>
              <a:gd name="connsiteX18" fmla="*/ 1325224 w 2128651"/>
              <a:gd name="connsiteY18" fmla="*/ 1293059 h 1524002"/>
              <a:gd name="connsiteX19" fmla="*/ 1122546 w 2128651"/>
              <a:gd name="connsiteY19" fmla="*/ 1228395 h 1524002"/>
              <a:gd name="connsiteX20" fmla="*/ 1006636 w 2128651"/>
              <a:gd name="connsiteY20" fmla="*/ 945060 h 1524002"/>
              <a:gd name="connsiteX21" fmla="*/ 942242 w 2128651"/>
              <a:gd name="connsiteY21" fmla="*/ 687482 h 1524002"/>
              <a:gd name="connsiteX22" fmla="*/ 717950 w 2128651"/>
              <a:gd name="connsiteY22" fmla="*/ 592625 h 1524002"/>
              <a:gd name="connsiteX0" fmla="*/ 717950 w 2128651"/>
              <a:gd name="connsiteY0" fmla="*/ 592625 h 1641582"/>
              <a:gd name="connsiteX1" fmla="*/ 439965 w 2128651"/>
              <a:gd name="connsiteY1" fmla="*/ 455662 h 1641582"/>
              <a:gd name="connsiteX2" fmla="*/ 156630 w 2128651"/>
              <a:gd name="connsiteY2" fmla="*/ 275358 h 1641582"/>
              <a:gd name="connsiteX3" fmla="*/ 2084 w 2128651"/>
              <a:gd name="connsiteY3" fmla="*/ 185206 h 1641582"/>
              <a:gd name="connsiteX4" fmla="*/ 208146 w 2128651"/>
              <a:gd name="connsiteY4" fmla="*/ 288237 h 1641582"/>
              <a:gd name="connsiteX5" fmla="*/ 156630 w 2128651"/>
              <a:gd name="connsiteY5" fmla="*/ 30660 h 1641582"/>
              <a:gd name="connsiteX6" fmla="*/ 385066 w 2128651"/>
              <a:gd name="connsiteY6" fmla="*/ 8101 h 1641582"/>
              <a:gd name="connsiteX7" fmla="*/ 542996 w 2128651"/>
              <a:gd name="connsiteY7" fmla="*/ 17781 h 1641582"/>
              <a:gd name="connsiteX8" fmla="*/ 916484 w 2128651"/>
              <a:gd name="connsiteY8" fmla="*/ 107933 h 1641582"/>
              <a:gd name="connsiteX9" fmla="*/ 1109668 w 2128651"/>
              <a:gd name="connsiteY9" fmla="*/ 30659 h 1641582"/>
              <a:gd name="connsiteX10" fmla="*/ 1367244 w 2128651"/>
              <a:gd name="connsiteY10" fmla="*/ 288237 h 1641582"/>
              <a:gd name="connsiteX11" fmla="*/ 1496034 w 2128651"/>
              <a:gd name="connsiteY11" fmla="*/ 442783 h 1641582"/>
              <a:gd name="connsiteX12" fmla="*/ 1496034 w 2128651"/>
              <a:gd name="connsiteY12" fmla="*/ 687482 h 1641582"/>
              <a:gd name="connsiteX13" fmla="*/ 1766490 w 2128651"/>
              <a:gd name="connsiteY13" fmla="*/ 854907 h 1641582"/>
              <a:gd name="connsiteX14" fmla="*/ 2127098 w 2128651"/>
              <a:gd name="connsiteY14" fmla="*/ 854908 h 1641582"/>
              <a:gd name="connsiteX15" fmla="*/ 1805126 w 2128651"/>
              <a:gd name="connsiteY15" fmla="*/ 945060 h 1641582"/>
              <a:gd name="connsiteX16" fmla="*/ 1520373 w 2128651"/>
              <a:gd name="connsiteY16" fmla="*/ 1094901 h 1641582"/>
              <a:gd name="connsiteX17" fmla="*/ 1714974 w 2128651"/>
              <a:gd name="connsiteY17" fmla="*/ 1395821 h 1641582"/>
              <a:gd name="connsiteX18" fmla="*/ 1547549 w 2128651"/>
              <a:gd name="connsiteY18" fmla="*/ 1640519 h 1641582"/>
              <a:gd name="connsiteX19" fmla="*/ 1325224 w 2128651"/>
              <a:gd name="connsiteY19" fmla="*/ 1293059 h 1641582"/>
              <a:gd name="connsiteX20" fmla="*/ 1122546 w 2128651"/>
              <a:gd name="connsiteY20" fmla="*/ 1228395 h 1641582"/>
              <a:gd name="connsiteX21" fmla="*/ 1006636 w 2128651"/>
              <a:gd name="connsiteY21" fmla="*/ 945060 h 1641582"/>
              <a:gd name="connsiteX22" fmla="*/ 942242 w 2128651"/>
              <a:gd name="connsiteY22" fmla="*/ 687482 h 1641582"/>
              <a:gd name="connsiteX23" fmla="*/ 717950 w 2128651"/>
              <a:gd name="connsiteY23" fmla="*/ 592625 h 1641582"/>
              <a:gd name="connsiteX0" fmla="*/ 717950 w 2128651"/>
              <a:gd name="connsiteY0" fmla="*/ 592625 h 1640806"/>
              <a:gd name="connsiteX1" fmla="*/ 439965 w 2128651"/>
              <a:gd name="connsiteY1" fmla="*/ 455662 h 1640806"/>
              <a:gd name="connsiteX2" fmla="*/ 156630 w 2128651"/>
              <a:gd name="connsiteY2" fmla="*/ 275358 h 1640806"/>
              <a:gd name="connsiteX3" fmla="*/ 2084 w 2128651"/>
              <a:gd name="connsiteY3" fmla="*/ 185206 h 1640806"/>
              <a:gd name="connsiteX4" fmla="*/ 208146 w 2128651"/>
              <a:gd name="connsiteY4" fmla="*/ 288237 h 1640806"/>
              <a:gd name="connsiteX5" fmla="*/ 156630 w 2128651"/>
              <a:gd name="connsiteY5" fmla="*/ 30660 h 1640806"/>
              <a:gd name="connsiteX6" fmla="*/ 385066 w 2128651"/>
              <a:gd name="connsiteY6" fmla="*/ 8101 h 1640806"/>
              <a:gd name="connsiteX7" fmla="*/ 542996 w 2128651"/>
              <a:gd name="connsiteY7" fmla="*/ 17781 h 1640806"/>
              <a:gd name="connsiteX8" fmla="*/ 916484 w 2128651"/>
              <a:gd name="connsiteY8" fmla="*/ 107933 h 1640806"/>
              <a:gd name="connsiteX9" fmla="*/ 1109668 w 2128651"/>
              <a:gd name="connsiteY9" fmla="*/ 30659 h 1640806"/>
              <a:gd name="connsiteX10" fmla="*/ 1367244 w 2128651"/>
              <a:gd name="connsiteY10" fmla="*/ 288237 h 1640806"/>
              <a:gd name="connsiteX11" fmla="*/ 1496034 w 2128651"/>
              <a:gd name="connsiteY11" fmla="*/ 442783 h 1640806"/>
              <a:gd name="connsiteX12" fmla="*/ 1496034 w 2128651"/>
              <a:gd name="connsiteY12" fmla="*/ 687482 h 1640806"/>
              <a:gd name="connsiteX13" fmla="*/ 1766490 w 2128651"/>
              <a:gd name="connsiteY13" fmla="*/ 854907 h 1640806"/>
              <a:gd name="connsiteX14" fmla="*/ 2127098 w 2128651"/>
              <a:gd name="connsiteY14" fmla="*/ 854908 h 1640806"/>
              <a:gd name="connsiteX15" fmla="*/ 1805126 w 2128651"/>
              <a:gd name="connsiteY15" fmla="*/ 945060 h 1640806"/>
              <a:gd name="connsiteX16" fmla="*/ 1520373 w 2128651"/>
              <a:gd name="connsiteY16" fmla="*/ 1094901 h 1640806"/>
              <a:gd name="connsiteX17" fmla="*/ 1714974 w 2128651"/>
              <a:gd name="connsiteY17" fmla="*/ 1395821 h 1640806"/>
              <a:gd name="connsiteX18" fmla="*/ 1547549 w 2128651"/>
              <a:gd name="connsiteY18" fmla="*/ 1640519 h 1640806"/>
              <a:gd name="connsiteX19" fmla="*/ 1380123 w 2128651"/>
              <a:gd name="connsiteY19" fmla="*/ 1485972 h 1640806"/>
              <a:gd name="connsiteX20" fmla="*/ 1325224 w 2128651"/>
              <a:gd name="connsiteY20" fmla="*/ 1293059 h 1640806"/>
              <a:gd name="connsiteX21" fmla="*/ 1122546 w 2128651"/>
              <a:gd name="connsiteY21" fmla="*/ 1228395 h 1640806"/>
              <a:gd name="connsiteX22" fmla="*/ 1006636 w 2128651"/>
              <a:gd name="connsiteY22" fmla="*/ 945060 h 1640806"/>
              <a:gd name="connsiteX23" fmla="*/ 942242 w 2128651"/>
              <a:gd name="connsiteY23" fmla="*/ 687482 h 1640806"/>
              <a:gd name="connsiteX24" fmla="*/ 717950 w 2128651"/>
              <a:gd name="connsiteY24" fmla="*/ 592625 h 1640806"/>
              <a:gd name="connsiteX0" fmla="*/ 717950 w 2132610"/>
              <a:gd name="connsiteY0" fmla="*/ 592625 h 1640806"/>
              <a:gd name="connsiteX1" fmla="*/ 439965 w 2132610"/>
              <a:gd name="connsiteY1" fmla="*/ 455662 h 1640806"/>
              <a:gd name="connsiteX2" fmla="*/ 156630 w 2132610"/>
              <a:gd name="connsiteY2" fmla="*/ 275358 h 1640806"/>
              <a:gd name="connsiteX3" fmla="*/ 2084 w 2132610"/>
              <a:gd name="connsiteY3" fmla="*/ 185206 h 1640806"/>
              <a:gd name="connsiteX4" fmla="*/ 208146 w 2132610"/>
              <a:gd name="connsiteY4" fmla="*/ 288237 h 1640806"/>
              <a:gd name="connsiteX5" fmla="*/ 156630 w 2132610"/>
              <a:gd name="connsiteY5" fmla="*/ 30660 h 1640806"/>
              <a:gd name="connsiteX6" fmla="*/ 385066 w 2132610"/>
              <a:gd name="connsiteY6" fmla="*/ 8101 h 1640806"/>
              <a:gd name="connsiteX7" fmla="*/ 542996 w 2132610"/>
              <a:gd name="connsiteY7" fmla="*/ 17781 h 1640806"/>
              <a:gd name="connsiteX8" fmla="*/ 916484 w 2132610"/>
              <a:gd name="connsiteY8" fmla="*/ 107933 h 1640806"/>
              <a:gd name="connsiteX9" fmla="*/ 1109668 w 2132610"/>
              <a:gd name="connsiteY9" fmla="*/ 30659 h 1640806"/>
              <a:gd name="connsiteX10" fmla="*/ 1367244 w 2132610"/>
              <a:gd name="connsiteY10" fmla="*/ 288237 h 1640806"/>
              <a:gd name="connsiteX11" fmla="*/ 1496034 w 2132610"/>
              <a:gd name="connsiteY11" fmla="*/ 442783 h 1640806"/>
              <a:gd name="connsiteX12" fmla="*/ 1496034 w 2132610"/>
              <a:gd name="connsiteY12" fmla="*/ 687482 h 1640806"/>
              <a:gd name="connsiteX13" fmla="*/ 1766490 w 2132610"/>
              <a:gd name="connsiteY13" fmla="*/ 854907 h 1640806"/>
              <a:gd name="connsiteX14" fmla="*/ 2127098 w 2132610"/>
              <a:gd name="connsiteY14" fmla="*/ 854908 h 1640806"/>
              <a:gd name="connsiteX15" fmla="*/ 1972551 w 2132610"/>
              <a:gd name="connsiteY15" fmla="*/ 957938 h 1640806"/>
              <a:gd name="connsiteX16" fmla="*/ 1805126 w 2132610"/>
              <a:gd name="connsiteY16" fmla="*/ 945060 h 1640806"/>
              <a:gd name="connsiteX17" fmla="*/ 1520373 w 2132610"/>
              <a:gd name="connsiteY17" fmla="*/ 1094901 h 1640806"/>
              <a:gd name="connsiteX18" fmla="*/ 1714974 w 2132610"/>
              <a:gd name="connsiteY18" fmla="*/ 1395821 h 1640806"/>
              <a:gd name="connsiteX19" fmla="*/ 1547549 w 2132610"/>
              <a:gd name="connsiteY19" fmla="*/ 1640519 h 1640806"/>
              <a:gd name="connsiteX20" fmla="*/ 1380123 w 2132610"/>
              <a:gd name="connsiteY20" fmla="*/ 1485972 h 1640806"/>
              <a:gd name="connsiteX21" fmla="*/ 1325224 w 2132610"/>
              <a:gd name="connsiteY21" fmla="*/ 1293059 h 1640806"/>
              <a:gd name="connsiteX22" fmla="*/ 1122546 w 2132610"/>
              <a:gd name="connsiteY22" fmla="*/ 1228395 h 1640806"/>
              <a:gd name="connsiteX23" fmla="*/ 1006636 w 2132610"/>
              <a:gd name="connsiteY23" fmla="*/ 945060 h 1640806"/>
              <a:gd name="connsiteX24" fmla="*/ 942242 w 2132610"/>
              <a:gd name="connsiteY24" fmla="*/ 687482 h 1640806"/>
              <a:gd name="connsiteX25" fmla="*/ 717950 w 2132610"/>
              <a:gd name="connsiteY25" fmla="*/ 592625 h 1640806"/>
              <a:gd name="connsiteX0" fmla="*/ 717950 w 2132610"/>
              <a:gd name="connsiteY0" fmla="*/ 703652 h 1751833"/>
              <a:gd name="connsiteX1" fmla="*/ 439965 w 2132610"/>
              <a:gd name="connsiteY1" fmla="*/ 566689 h 1751833"/>
              <a:gd name="connsiteX2" fmla="*/ 156630 w 2132610"/>
              <a:gd name="connsiteY2" fmla="*/ 386385 h 1751833"/>
              <a:gd name="connsiteX3" fmla="*/ 2084 w 2132610"/>
              <a:gd name="connsiteY3" fmla="*/ 296233 h 1751833"/>
              <a:gd name="connsiteX4" fmla="*/ 208146 w 2132610"/>
              <a:gd name="connsiteY4" fmla="*/ 399264 h 1751833"/>
              <a:gd name="connsiteX5" fmla="*/ 156630 w 2132610"/>
              <a:gd name="connsiteY5" fmla="*/ 141687 h 1751833"/>
              <a:gd name="connsiteX6" fmla="*/ 385066 w 2132610"/>
              <a:gd name="connsiteY6" fmla="*/ 119128 h 1751833"/>
              <a:gd name="connsiteX7" fmla="*/ 465722 w 2132610"/>
              <a:gd name="connsiteY7" fmla="*/ 19 h 1751833"/>
              <a:gd name="connsiteX8" fmla="*/ 542996 w 2132610"/>
              <a:gd name="connsiteY8" fmla="*/ 128808 h 1751833"/>
              <a:gd name="connsiteX9" fmla="*/ 916484 w 2132610"/>
              <a:gd name="connsiteY9" fmla="*/ 218960 h 1751833"/>
              <a:gd name="connsiteX10" fmla="*/ 1109668 w 2132610"/>
              <a:gd name="connsiteY10" fmla="*/ 141686 h 1751833"/>
              <a:gd name="connsiteX11" fmla="*/ 1367244 w 2132610"/>
              <a:gd name="connsiteY11" fmla="*/ 399264 h 1751833"/>
              <a:gd name="connsiteX12" fmla="*/ 1496034 w 2132610"/>
              <a:gd name="connsiteY12" fmla="*/ 553810 h 1751833"/>
              <a:gd name="connsiteX13" fmla="*/ 1496034 w 2132610"/>
              <a:gd name="connsiteY13" fmla="*/ 798509 h 1751833"/>
              <a:gd name="connsiteX14" fmla="*/ 1766490 w 2132610"/>
              <a:gd name="connsiteY14" fmla="*/ 965934 h 1751833"/>
              <a:gd name="connsiteX15" fmla="*/ 2127098 w 2132610"/>
              <a:gd name="connsiteY15" fmla="*/ 965935 h 1751833"/>
              <a:gd name="connsiteX16" fmla="*/ 1972551 w 2132610"/>
              <a:gd name="connsiteY16" fmla="*/ 1068965 h 1751833"/>
              <a:gd name="connsiteX17" fmla="*/ 1805126 w 2132610"/>
              <a:gd name="connsiteY17" fmla="*/ 1056087 h 1751833"/>
              <a:gd name="connsiteX18" fmla="*/ 1520373 w 2132610"/>
              <a:gd name="connsiteY18" fmla="*/ 1205928 h 1751833"/>
              <a:gd name="connsiteX19" fmla="*/ 1714974 w 2132610"/>
              <a:gd name="connsiteY19" fmla="*/ 1506848 h 1751833"/>
              <a:gd name="connsiteX20" fmla="*/ 1547549 w 2132610"/>
              <a:gd name="connsiteY20" fmla="*/ 1751546 h 1751833"/>
              <a:gd name="connsiteX21" fmla="*/ 1380123 w 2132610"/>
              <a:gd name="connsiteY21" fmla="*/ 1596999 h 1751833"/>
              <a:gd name="connsiteX22" fmla="*/ 1325224 w 2132610"/>
              <a:gd name="connsiteY22" fmla="*/ 1404086 h 1751833"/>
              <a:gd name="connsiteX23" fmla="*/ 1122546 w 2132610"/>
              <a:gd name="connsiteY23" fmla="*/ 1339422 h 1751833"/>
              <a:gd name="connsiteX24" fmla="*/ 1006636 w 2132610"/>
              <a:gd name="connsiteY24" fmla="*/ 1056087 h 1751833"/>
              <a:gd name="connsiteX25" fmla="*/ 942242 w 2132610"/>
              <a:gd name="connsiteY25" fmla="*/ 798509 h 1751833"/>
              <a:gd name="connsiteX26" fmla="*/ 717950 w 2132610"/>
              <a:gd name="connsiteY26" fmla="*/ 703652 h 1751833"/>
              <a:gd name="connsiteX0" fmla="*/ 717950 w 2132610"/>
              <a:gd name="connsiteY0" fmla="*/ 722026 h 1770207"/>
              <a:gd name="connsiteX1" fmla="*/ 439965 w 2132610"/>
              <a:gd name="connsiteY1" fmla="*/ 585063 h 1770207"/>
              <a:gd name="connsiteX2" fmla="*/ 156630 w 2132610"/>
              <a:gd name="connsiteY2" fmla="*/ 404759 h 1770207"/>
              <a:gd name="connsiteX3" fmla="*/ 2084 w 2132610"/>
              <a:gd name="connsiteY3" fmla="*/ 314607 h 1770207"/>
              <a:gd name="connsiteX4" fmla="*/ 208146 w 2132610"/>
              <a:gd name="connsiteY4" fmla="*/ 417638 h 1770207"/>
              <a:gd name="connsiteX5" fmla="*/ 156630 w 2132610"/>
              <a:gd name="connsiteY5" fmla="*/ 160061 h 1770207"/>
              <a:gd name="connsiteX6" fmla="*/ 320672 w 2132610"/>
              <a:gd name="connsiteY6" fmla="*/ 8713 h 1770207"/>
              <a:gd name="connsiteX7" fmla="*/ 465722 w 2132610"/>
              <a:gd name="connsiteY7" fmla="*/ 18393 h 1770207"/>
              <a:gd name="connsiteX8" fmla="*/ 542996 w 2132610"/>
              <a:gd name="connsiteY8" fmla="*/ 147182 h 1770207"/>
              <a:gd name="connsiteX9" fmla="*/ 916484 w 2132610"/>
              <a:gd name="connsiteY9" fmla="*/ 237334 h 1770207"/>
              <a:gd name="connsiteX10" fmla="*/ 1109668 w 2132610"/>
              <a:gd name="connsiteY10" fmla="*/ 160060 h 1770207"/>
              <a:gd name="connsiteX11" fmla="*/ 1367244 w 2132610"/>
              <a:gd name="connsiteY11" fmla="*/ 417638 h 1770207"/>
              <a:gd name="connsiteX12" fmla="*/ 1496034 w 2132610"/>
              <a:gd name="connsiteY12" fmla="*/ 572184 h 1770207"/>
              <a:gd name="connsiteX13" fmla="*/ 1496034 w 2132610"/>
              <a:gd name="connsiteY13" fmla="*/ 816883 h 1770207"/>
              <a:gd name="connsiteX14" fmla="*/ 1766490 w 2132610"/>
              <a:gd name="connsiteY14" fmla="*/ 984308 h 1770207"/>
              <a:gd name="connsiteX15" fmla="*/ 2127098 w 2132610"/>
              <a:gd name="connsiteY15" fmla="*/ 984309 h 1770207"/>
              <a:gd name="connsiteX16" fmla="*/ 1972551 w 2132610"/>
              <a:gd name="connsiteY16" fmla="*/ 1087339 h 1770207"/>
              <a:gd name="connsiteX17" fmla="*/ 1805126 w 2132610"/>
              <a:gd name="connsiteY17" fmla="*/ 1074461 h 1770207"/>
              <a:gd name="connsiteX18" fmla="*/ 1520373 w 2132610"/>
              <a:gd name="connsiteY18" fmla="*/ 1224302 h 1770207"/>
              <a:gd name="connsiteX19" fmla="*/ 1714974 w 2132610"/>
              <a:gd name="connsiteY19" fmla="*/ 1525222 h 1770207"/>
              <a:gd name="connsiteX20" fmla="*/ 1547549 w 2132610"/>
              <a:gd name="connsiteY20" fmla="*/ 1769920 h 1770207"/>
              <a:gd name="connsiteX21" fmla="*/ 1380123 w 2132610"/>
              <a:gd name="connsiteY21" fmla="*/ 1615373 h 1770207"/>
              <a:gd name="connsiteX22" fmla="*/ 1325224 w 2132610"/>
              <a:gd name="connsiteY22" fmla="*/ 1422460 h 1770207"/>
              <a:gd name="connsiteX23" fmla="*/ 1122546 w 2132610"/>
              <a:gd name="connsiteY23" fmla="*/ 1357796 h 1770207"/>
              <a:gd name="connsiteX24" fmla="*/ 1006636 w 2132610"/>
              <a:gd name="connsiteY24" fmla="*/ 1074461 h 1770207"/>
              <a:gd name="connsiteX25" fmla="*/ 942242 w 2132610"/>
              <a:gd name="connsiteY25" fmla="*/ 816883 h 1770207"/>
              <a:gd name="connsiteX26" fmla="*/ 717950 w 2132610"/>
              <a:gd name="connsiteY26" fmla="*/ 722026 h 17702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132610" h="1770207">
                <a:moveTo>
                  <a:pt x="717950" y="722026"/>
                </a:moveTo>
                <a:cubicBezTo>
                  <a:pt x="634237" y="683389"/>
                  <a:pt x="533518" y="637941"/>
                  <a:pt x="439965" y="585063"/>
                </a:cubicBezTo>
                <a:cubicBezTo>
                  <a:pt x="346412" y="532185"/>
                  <a:pt x="236050" y="441249"/>
                  <a:pt x="156630" y="404759"/>
                </a:cubicBezTo>
                <a:cubicBezTo>
                  <a:pt x="77210" y="368269"/>
                  <a:pt x="-15088" y="316753"/>
                  <a:pt x="2084" y="314607"/>
                </a:cubicBezTo>
                <a:cubicBezTo>
                  <a:pt x="30880" y="220946"/>
                  <a:pt x="144316" y="447156"/>
                  <a:pt x="208146" y="417638"/>
                </a:cubicBezTo>
                <a:cubicBezTo>
                  <a:pt x="253222" y="402613"/>
                  <a:pt x="127143" y="206750"/>
                  <a:pt x="156630" y="160061"/>
                </a:cubicBezTo>
                <a:cubicBezTo>
                  <a:pt x="186117" y="113372"/>
                  <a:pt x="269157" y="32324"/>
                  <a:pt x="320672" y="8713"/>
                </a:cubicBezTo>
                <a:cubicBezTo>
                  <a:pt x="372187" y="-14898"/>
                  <a:pt x="439400" y="16780"/>
                  <a:pt x="465722" y="18393"/>
                </a:cubicBezTo>
                <a:cubicBezTo>
                  <a:pt x="492044" y="20006"/>
                  <a:pt x="461430" y="132157"/>
                  <a:pt x="542996" y="147182"/>
                </a:cubicBezTo>
                <a:cubicBezTo>
                  <a:pt x="624562" y="162207"/>
                  <a:pt x="826332" y="222309"/>
                  <a:pt x="916484" y="237334"/>
                </a:cubicBezTo>
                <a:cubicBezTo>
                  <a:pt x="1006636" y="252359"/>
                  <a:pt x="1034541" y="130009"/>
                  <a:pt x="1109668" y="160060"/>
                </a:cubicBezTo>
                <a:cubicBezTo>
                  <a:pt x="1184795" y="190111"/>
                  <a:pt x="1313582" y="344658"/>
                  <a:pt x="1367244" y="417638"/>
                </a:cubicBezTo>
                <a:cubicBezTo>
                  <a:pt x="1420906" y="490618"/>
                  <a:pt x="1474569" y="505643"/>
                  <a:pt x="1496034" y="572184"/>
                </a:cubicBezTo>
                <a:cubicBezTo>
                  <a:pt x="1517499" y="638725"/>
                  <a:pt x="1457397" y="737463"/>
                  <a:pt x="1496034" y="816883"/>
                </a:cubicBezTo>
                <a:cubicBezTo>
                  <a:pt x="1534671" y="896303"/>
                  <a:pt x="1704242" y="928500"/>
                  <a:pt x="1766490" y="984308"/>
                </a:cubicBezTo>
                <a:cubicBezTo>
                  <a:pt x="1828738" y="1040116"/>
                  <a:pt x="2092755" y="973577"/>
                  <a:pt x="2127098" y="984309"/>
                </a:cubicBezTo>
                <a:cubicBezTo>
                  <a:pt x="2161441" y="995041"/>
                  <a:pt x="2026213" y="1072314"/>
                  <a:pt x="1972551" y="1087339"/>
                </a:cubicBezTo>
                <a:cubicBezTo>
                  <a:pt x="1918889" y="1102364"/>
                  <a:pt x="1880489" y="1045195"/>
                  <a:pt x="1805126" y="1074461"/>
                </a:cubicBezTo>
                <a:cubicBezTo>
                  <a:pt x="1729763" y="1103727"/>
                  <a:pt x="1584767" y="1181372"/>
                  <a:pt x="1520373" y="1224302"/>
                </a:cubicBezTo>
                <a:cubicBezTo>
                  <a:pt x="1455979" y="1267232"/>
                  <a:pt x="1710445" y="1457897"/>
                  <a:pt x="1714974" y="1525222"/>
                </a:cubicBezTo>
                <a:cubicBezTo>
                  <a:pt x="1719503" y="1592547"/>
                  <a:pt x="1599065" y="1763481"/>
                  <a:pt x="1547549" y="1769920"/>
                </a:cubicBezTo>
                <a:cubicBezTo>
                  <a:pt x="1496034" y="1776359"/>
                  <a:pt x="1417177" y="1673283"/>
                  <a:pt x="1380123" y="1615373"/>
                </a:cubicBezTo>
                <a:cubicBezTo>
                  <a:pt x="1343069" y="1557463"/>
                  <a:pt x="1368153" y="1465389"/>
                  <a:pt x="1325224" y="1422460"/>
                </a:cubicBezTo>
                <a:cubicBezTo>
                  <a:pt x="1282295" y="1379531"/>
                  <a:pt x="1111250" y="1450140"/>
                  <a:pt x="1122546" y="1357796"/>
                </a:cubicBezTo>
                <a:cubicBezTo>
                  <a:pt x="1133842" y="1265452"/>
                  <a:pt x="1036687" y="1164613"/>
                  <a:pt x="1006636" y="1074461"/>
                </a:cubicBezTo>
                <a:cubicBezTo>
                  <a:pt x="976585" y="984309"/>
                  <a:pt x="1001089" y="877768"/>
                  <a:pt x="942242" y="816883"/>
                </a:cubicBezTo>
                <a:cubicBezTo>
                  <a:pt x="874809" y="710921"/>
                  <a:pt x="801663" y="760663"/>
                  <a:pt x="717950" y="722026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080783" y="3354093"/>
            <a:ext cx="918412" cy="407434"/>
          </a:xfrm>
          <a:custGeom>
            <a:avLst/>
            <a:gdLst>
              <a:gd name="connsiteX0" fmla="*/ 0 w 1008112"/>
              <a:gd name="connsiteY0" fmla="*/ 252028 h 504056"/>
              <a:gd name="connsiteX1" fmla="*/ 504056 w 1008112"/>
              <a:gd name="connsiteY1" fmla="*/ 0 h 504056"/>
              <a:gd name="connsiteX2" fmla="*/ 1008112 w 1008112"/>
              <a:gd name="connsiteY2" fmla="*/ 252028 h 504056"/>
              <a:gd name="connsiteX3" fmla="*/ 504056 w 1008112"/>
              <a:gd name="connsiteY3" fmla="*/ 504056 h 504056"/>
              <a:gd name="connsiteX4" fmla="*/ 0 w 1008112"/>
              <a:gd name="connsiteY4" fmla="*/ 252028 h 504056"/>
              <a:gd name="connsiteX0" fmla="*/ 7633 w 1015745"/>
              <a:gd name="connsiteY0" fmla="*/ 255494 h 507522"/>
              <a:gd name="connsiteX1" fmla="*/ 228354 w 1015745"/>
              <a:gd name="connsiteY1" fmla="*/ 118505 h 507522"/>
              <a:gd name="connsiteX2" fmla="*/ 511689 w 1015745"/>
              <a:gd name="connsiteY2" fmla="*/ 3466 h 507522"/>
              <a:gd name="connsiteX3" fmla="*/ 1015745 w 1015745"/>
              <a:gd name="connsiteY3" fmla="*/ 255494 h 507522"/>
              <a:gd name="connsiteX4" fmla="*/ 511689 w 1015745"/>
              <a:gd name="connsiteY4" fmla="*/ 507522 h 507522"/>
              <a:gd name="connsiteX5" fmla="*/ 7633 w 1015745"/>
              <a:gd name="connsiteY5" fmla="*/ 255494 h 507522"/>
              <a:gd name="connsiteX0" fmla="*/ 7633 w 1015745"/>
              <a:gd name="connsiteY0" fmla="*/ 175114 h 427142"/>
              <a:gd name="connsiteX1" fmla="*/ 228354 w 1015745"/>
              <a:gd name="connsiteY1" fmla="*/ 38125 h 427142"/>
              <a:gd name="connsiteX2" fmla="*/ 511689 w 1015745"/>
              <a:gd name="connsiteY2" fmla="*/ 13238 h 427142"/>
              <a:gd name="connsiteX3" fmla="*/ 1015745 w 1015745"/>
              <a:gd name="connsiteY3" fmla="*/ 175114 h 427142"/>
              <a:gd name="connsiteX4" fmla="*/ 511689 w 1015745"/>
              <a:gd name="connsiteY4" fmla="*/ 427142 h 427142"/>
              <a:gd name="connsiteX5" fmla="*/ 7633 w 1015745"/>
              <a:gd name="connsiteY5" fmla="*/ 175114 h 427142"/>
              <a:gd name="connsiteX0" fmla="*/ 7633 w 1028459"/>
              <a:gd name="connsiteY0" fmla="*/ 208678 h 460706"/>
              <a:gd name="connsiteX1" fmla="*/ 228354 w 1028459"/>
              <a:gd name="connsiteY1" fmla="*/ 71689 h 460706"/>
              <a:gd name="connsiteX2" fmla="*/ 511689 w 1028459"/>
              <a:gd name="connsiteY2" fmla="*/ 46802 h 460706"/>
              <a:gd name="connsiteX3" fmla="*/ 846541 w 1028459"/>
              <a:gd name="connsiteY3" fmla="*/ 7294 h 460706"/>
              <a:gd name="connsiteX4" fmla="*/ 1015745 w 1028459"/>
              <a:gd name="connsiteY4" fmla="*/ 208678 h 460706"/>
              <a:gd name="connsiteX5" fmla="*/ 511689 w 1028459"/>
              <a:gd name="connsiteY5" fmla="*/ 460706 h 460706"/>
              <a:gd name="connsiteX6" fmla="*/ 7633 w 1028459"/>
              <a:gd name="connsiteY6" fmla="*/ 208678 h 460706"/>
              <a:gd name="connsiteX0" fmla="*/ 7633 w 1040530"/>
              <a:gd name="connsiteY0" fmla="*/ 208678 h 461300"/>
              <a:gd name="connsiteX1" fmla="*/ 228354 w 1040530"/>
              <a:gd name="connsiteY1" fmla="*/ 71689 h 461300"/>
              <a:gd name="connsiteX2" fmla="*/ 511689 w 1040530"/>
              <a:gd name="connsiteY2" fmla="*/ 46802 h 461300"/>
              <a:gd name="connsiteX3" fmla="*/ 846541 w 1040530"/>
              <a:gd name="connsiteY3" fmla="*/ 7294 h 461300"/>
              <a:gd name="connsiteX4" fmla="*/ 1028624 w 1040530"/>
              <a:gd name="connsiteY4" fmla="*/ 131404 h 461300"/>
              <a:gd name="connsiteX5" fmla="*/ 511689 w 1040530"/>
              <a:gd name="connsiteY5" fmla="*/ 460706 h 461300"/>
              <a:gd name="connsiteX6" fmla="*/ 7633 w 1040530"/>
              <a:gd name="connsiteY6" fmla="*/ 208678 h 461300"/>
              <a:gd name="connsiteX0" fmla="*/ 7633 w 1028952"/>
              <a:gd name="connsiteY0" fmla="*/ 208678 h 460708"/>
              <a:gd name="connsiteX1" fmla="*/ 228354 w 1028952"/>
              <a:gd name="connsiteY1" fmla="*/ 71689 h 460708"/>
              <a:gd name="connsiteX2" fmla="*/ 511689 w 1028952"/>
              <a:gd name="connsiteY2" fmla="*/ 46802 h 460708"/>
              <a:gd name="connsiteX3" fmla="*/ 846541 w 1028952"/>
              <a:gd name="connsiteY3" fmla="*/ 7294 h 460708"/>
              <a:gd name="connsiteX4" fmla="*/ 1028624 w 1028952"/>
              <a:gd name="connsiteY4" fmla="*/ 131404 h 460708"/>
              <a:gd name="connsiteX5" fmla="*/ 859419 w 1028952"/>
              <a:gd name="connsiteY5" fmla="*/ 213356 h 460708"/>
              <a:gd name="connsiteX6" fmla="*/ 511689 w 1028952"/>
              <a:gd name="connsiteY6" fmla="*/ 460706 h 460708"/>
              <a:gd name="connsiteX7" fmla="*/ 7633 w 1028952"/>
              <a:gd name="connsiteY7" fmla="*/ 208678 h 460708"/>
              <a:gd name="connsiteX0" fmla="*/ 8787 w 1030106"/>
              <a:gd name="connsiteY0" fmla="*/ 208678 h 383436"/>
              <a:gd name="connsiteX1" fmla="*/ 229508 w 1030106"/>
              <a:gd name="connsiteY1" fmla="*/ 71689 h 383436"/>
              <a:gd name="connsiteX2" fmla="*/ 512843 w 1030106"/>
              <a:gd name="connsiteY2" fmla="*/ 46802 h 383436"/>
              <a:gd name="connsiteX3" fmla="*/ 847695 w 1030106"/>
              <a:gd name="connsiteY3" fmla="*/ 7294 h 383436"/>
              <a:gd name="connsiteX4" fmla="*/ 1029778 w 1030106"/>
              <a:gd name="connsiteY4" fmla="*/ 131404 h 383436"/>
              <a:gd name="connsiteX5" fmla="*/ 860573 w 1030106"/>
              <a:gd name="connsiteY5" fmla="*/ 213356 h 383436"/>
              <a:gd name="connsiteX6" fmla="*/ 538601 w 1030106"/>
              <a:gd name="connsiteY6" fmla="*/ 383433 h 383436"/>
              <a:gd name="connsiteX7" fmla="*/ 8787 w 1030106"/>
              <a:gd name="connsiteY7" fmla="*/ 208678 h 383436"/>
              <a:gd name="connsiteX0" fmla="*/ 25 w 1021344"/>
              <a:gd name="connsiteY0" fmla="*/ 208678 h 393223"/>
              <a:gd name="connsiteX1" fmla="*/ 220746 w 1021344"/>
              <a:gd name="connsiteY1" fmla="*/ 71689 h 393223"/>
              <a:gd name="connsiteX2" fmla="*/ 504081 w 1021344"/>
              <a:gd name="connsiteY2" fmla="*/ 46802 h 393223"/>
              <a:gd name="connsiteX3" fmla="*/ 838933 w 1021344"/>
              <a:gd name="connsiteY3" fmla="*/ 7294 h 393223"/>
              <a:gd name="connsiteX4" fmla="*/ 1021016 w 1021344"/>
              <a:gd name="connsiteY4" fmla="*/ 131404 h 393223"/>
              <a:gd name="connsiteX5" fmla="*/ 851811 w 1021344"/>
              <a:gd name="connsiteY5" fmla="*/ 213356 h 393223"/>
              <a:gd name="connsiteX6" fmla="*/ 529839 w 1021344"/>
              <a:gd name="connsiteY6" fmla="*/ 383433 h 393223"/>
              <a:gd name="connsiteX7" fmla="*/ 233625 w 1021344"/>
              <a:gd name="connsiteY7" fmla="*/ 355023 h 393223"/>
              <a:gd name="connsiteX8" fmla="*/ 25 w 1021344"/>
              <a:gd name="connsiteY8" fmla="*/ 208678 h 393223"/>
              <a:gd name="connsiteX0" fmla="*/ 25 w 1021261"/>
              <a:gd name="connsiteY0" fmla="*/ 208678 h 384935"/>
              <a:gd name="connsiteX1" fmla="*/ 220746 w 1021261"/>
              <a:gd name="connsiteY1" fmla="*/ 71689 h 384935"/>
              <a:gd name="connsiteX2" fmla="*/ 504081 w 1021261"/>
              <a:gd name="connsiteY2" fmla="*/ 46802 h 384935"/>
              <a:gd name="connsiteX3" fmla="*/ 838933 w 1021261"/>
              <a:gd name="connsiteY3" fmla="*/ 7294 h 384935"/>
              <a:gd name="connsiteX4" fmla="*/ 1021016 w 1021261"/>
              <a:gd name="connsiteY4" fmla="*/ 131404 h 384935"/>
              <a:gd name="connsiteX5" fmla="*/ 851811 w 1021261"/>
              <a:gd name="connsiteY5" fmla="*/ 213356 h 384935"/>
              <a:gd name="connsiteX6" fmla="*/ 723022 w 1021261"/>
              <a:gd name="connsiteY6" fmla="*/ 329266 h 384935"/>
              <a:gd name="connsiteX7" fmla="*/ 529839 w 1021261"/>
              <a:gd name="connsiteY7" fmla="*/ 383433 h 384935"/>
              <a:gd name="connsiteX8" fmla="*/ 233625 w 1021261"/>
              <a:gd name="connsiteY8" fmla="*/ 355023 h 384935"/>
              <a:gd name="connsiteX9" fmla="*/ 25 w 1021261"/>
              <a:gd name="connsiteY9" fmla="*/ 208678 h 384935"/>
              <a:gd name="connsiteX0" fmla="*/ 25 w 969914"/>
              <a:gd name="connsiteY0" fmla="*/ 208678 h 384935"/>
              <a:gd name="connsiteX1" fmla="*/ 220746 w 969914"/>
              <a:gd name="connsiteY1" fmla="*/ 71689 h 384935"/>
              <a:gd name="connsiteX2" fmla="*/ 504081 w 969914"/>
              <a:gd name="connsiteY2" fmla="*/ 46802 h 384935"/>
              <a:gd name="connsiteX3" fmla="*/ 838933 w 969914"/>
              <a:gd name="connsiteY3" fmla="*/ 7294 h 384935"/>
              <a:gd name="connsiteX4" fmla="*/ 969501 w 969914"/>
              <a:gd name="connsiteY4" fmla="*/ 131404 h 384935"/>
              <a:gd name="connsiteX5" fmla="*/ 851811 w 969914"/>
              <a:gd name="connsiteY5" fmla="*/ 213356 h 384935"/>
              <a:gd name="connsiteX6" fmla="*/ 723022 w 969914"/>
              <a:gd name="connsiteY6" fmla="*/ 329266 h 384935"/>
              <a:gd name="connsiteX7" fmla="*/ 529839 w 969914"/>
              <a:gd name="connsiteY7" fmla="*/ 383433 h 384935"/>
              <a:gd name="connsiteX8" fmla="*/ 233625 w 969914"/>
              <a:gd name="connsiteY8" fmla="*/ 355023 h 384935"/>
              <a:gd name="connsiteX9" fmla="*/ 25 w 969914"/>
              <a:gd name="connsiteY9" fmla="*/ 208678 h 384935"/>
              <a:gd name="connsiteX0" fmla="*/ 25 w 969914"/>
              <a:gd name="connsiteY0" fmla="*/ 208678 h 407434"/>
              <a:gd name="connsiteX1" fmla="*/ 220746 w 969914"/>
              <a:gd name="connsiteY1" fmla="*/ 71689 h 407434"/>
              <a:gd name="connsiteX2" fmla="*/ 504081 w 969914"/>
              <a:gd name="connsiteY2" fmla="*/ 46802 h 407434"/>
              <a:gd name="connsiteX3" fmla="*/ 838933 w 969914"/>
              <a:gd name="connsiteY3" fmla="*/ 7294 h 407434"/>
              <a:gd name="connsiteX4" fmla="*/ 969501 w 969914"/>
              <a:gd name="connsiteY4" fmla="*/ 131404 h 407434"/>
              <a:gd name="connsiteX5" fmla="*/ 851811 w 969914"/>
              <a:gd name="connsiteY5" fmla="*/ 213356 h 407434"/>
              <a:gd name="connsiteX6" fmla="*/ 723022 w 969914"/>
              <a:gd name="connsiteY6" fmla="*/ 329266 h 407434"/>
              <a:gd name="connsiteX7" fmla="*/ 529839 w 969914"/>
              <a:gd name="connsiteY7" fmla="*/ 383433 h 407434"/>
              <a:gd name="connsiteX8" fmla="*/ 362415 w 969914"/>
              <a:gd name="connsiteY8" fmla="*/ 406539 h 407434"/>
              <a:gd name="connsiteX9" fmla="*/ 233625 w 969914"/>
              <a:gd name="connsiteY9" fmla="*/ 355023 h 407434"/>
              <a:gd name="connsiteX10" fmla="*/ 25 w 969914"/>
              <a:gd name="connsiteY10" fmla="*/ 208678 h 407434"/>
              <a:gd name="connsiteX0" fmla="*/ 39 w 918412"/>
              <a:gd name="connsiteY0" fmla="*/ 221557 h 407434"/>
              <a:gd name="connsiteX1" fmla="*/ 169244 w 918412"/>
              <a:gd name="connsiteY1" fmla="*/ 71689 h 407434"/>
              <a:gd name="connsiteX2" fmla="*/ 452579 w 918412"/>
              <a:gd name="connsiteY2" fmla="*/ 46802 h 407434"/>
              <a:gd name="connsiteX3" fmla="*/ 787431 w 918412"/>
              <a:gd name="connsiteY3" fmla="*/ 7294 h 407434"/>
              <a:gd name="connsiteX4" fmla="*/ 917999 w 918412"/>
              <a:gd name="connsiteY4" fmla="*/ 131404 h 407434"/>
              <a:gd name="connsiteX5" fmla="*/ 800309 w 918412"/>
              <a:gd name="connsiteY5" fmla="*/ 213356 h 407434"/>
              <a:gd name="connsiteX6" fmla="*/ 671520 w 918412"/>
              <a:gd name="connsiteY6" fmla="*/ 329266 h 407434"/>
              <a:gd name="connsiteX7" fmla="*/ 478337 w 918412"/>
              <a:gd name="connsiteY7" fmla="*/ 383433 h 407434"/>
              <a:gd name="connsiteX8" fmla="*/ 310913 w 918412"/>
              <a:gd name="connsiteY8" fmla="*/ 406539 h 407434"/>
              <a:gd name="connsiteX9" fmla="*/ 182123 w 918412"/>
              <a:gd name="connsiteY9" fmla="*/ 355023 h 407434"/>
              <a:gd name="connsiteX10" fmla="*/ 39 w 918412"/>
              <a:gd name="connsiteY10" fmla="*/ 221557 h 407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918412" h="407434">
                <a:moveTo>
                  <a:pt x="39" y="221557"/>
                </a:moveTo>
                <a:cubicBezTo>
                  <a:pt x="-2107" y="174335"/>
                  <a:pt x="85235" y="113694"/>
                  <a:pt x="169244" y="71689"/>
                </a:cubicBezTo>
                <a:cubicBezTo>
                  <a:pt x="253253" y="29684"/>
                  <a:pt x="349548" y="57535"/>
                  <a:pt x="452579" y="46802"/>
                </a:cubicBezTo>
                <a:cubicBezTo>
                  <a:pt x="555610" y="36069"/>
                  <a:pt x="703422" y="-19685"/>
                  <a:pt x="787431" y="7294"/>
                </a:cubicBezTo>
                <a:cubicBezTo>
                  <a:pt x="871440" y="34273"/>
                  <a:pt x="911560" y="92767"/>
                  <a:pt x="917999" y="131404"/>
                </a:cubicBezTo>
                <a:cubicBezTo>
                  <a:pt x="924438" y="170041"/>
                  <a:pt x="854268" y="188965"/>
                  <a:pt x="800309" y="213356"/>
                </a:cubicBezTo>
                <a:cubicBezTo>
                  <a:pt x="746350" y="237747"/>
                  <a:pt x="725182" y="300920"/>
                  <a:pt x="671520" y="329266"/>
                </a:cubicBezTo>
                <a:cubicBezTo>
                  <a:pt x="617858" y="357612"/>
                  <a:pt x="538438" y="370554"/>
                  <a:pt x="478337" y="383433"/>
                </a:cubicBezTo>
                <a:cubicBezTo>
                  <a:pt x="418236" y="396312"/>
                  <a:pt x="360282" y="411274"/>
                  <a:pt x="310913" y="406539"/>
                </a:cubicBezTo>
                <a:cubicBezTo>
                  <a:pt x="261544" y="401804"/>
                  <a:pt x="242521" y="381560"/>
                  <a:pt x="182123" y="355023"/>
                </a:cubicBezTo>
                <a:cubicBezTo>
                  <a:pt x="93821" y="325897"/>
                  <a:pt x="2185" y="268779"/>
                  <a:pt x="39" y="221557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Венгрия</a:t>
            </a:r>
            <a:endParaRPr lang="ru-RU" sz="1400" dirty="0"/>
          </a:p>
        </p:txBody>
      </p:sp>
      <p:sp>
        <p:nvSpPr>
          <p:cNvPr id="3" name="Овал 2"/>
          <p:cNvSpPr/>
          <p:nvPr/>
        </p:nvSpPr>
        <p:spPr>
          <a:xfrm>
            <a:off x="2534178" y="2395471"/>
            <a:ext cx="1898156" cy="1275536"/>
          </a:xfrm>
          <a:custGeom>
            <a:avLst/>
            <a:gdLst>
              <a:gd name="connsiteX0" fmla="*/ 0 w 1728192"/>
              <a:gd name="connsiteY0" fmla="*/ 684076 h 1368152"/>
              <a:gd name="connsiteX1" fmla="*/ 864096 w 1728192"/>
              <a:gd name="connsiteY1" fmla="*/ 0 h 1368152"/>
              <a:gd name="connsiteX2" fmla="*/ 1728192 w 1728192"/>
              <a:gd name="connsiteY2" fmla="*/ 684076 h 1368152"/>
              <a:gd name="connsiteX3" fmla="*/ 864096 w 1728192"/>
              <a:gd name="connsiteY3" fmla="*/ 1368152 h 1368152"/>
              <a:gd name="connsiteX4" fmla="*/ 0 w 1728192"/>
              <a:gd name="connsiteY4" fmla="*/ 684076 h 1368152"/>
              <a:gd name="connsiteX0" fmla="*/ 0 w 1732261"/>
              <a:gd name="connsiteY0" fmla="*/ 711763 h 1395839"/>
              <a:gd name="connsiteX1" fmla="*/ 864096 w 1732261"/>
              <a:gd name="connsiteY1" fmla="*/ 27687 h 1395839"/>
              <a:gd name="connsiteX2" fmla="*/ 1127582 w 1732261"/>
              <a:gd name="connsiteY2" fmla="*/ 190187 h 1395839"/>
              <a:gd name="connsiteX3" fmla="*/ 1728192 w 1732261"/>
              <a:gd name="connsiteY3" fmla="*/ 711763 h 1395839"/>
              <a:gd name="connsiteX4" fmla="*/ 864096 w 1732261"/>
              <a:gd name="connsiteY4" fmla="*/ 1395839 h 1395839"/>
              <a:gd name="connsiteX5" fmla="*/ 0 w 1732261"/>
              <a:gd name="connsiteY5" fmla="*/ 711763 h 1395839"/>
              <a:gd name="connsiteX0" fmla="*/ 0 w 1742204"/>
              <a:gd name="connsiteY0" fmla="*/ 711763 h 1395839"/>
              <a:gd name="connsiteX1" fmla="*/ 864096 w 1742204"/>
              <a:gd name="connsiteY1" fmla="*/ 27687 h 1395839"/>
              <a:gd name="connsiteX2" fmla="*/ 1127582 w 1742204"/>
              <a:gd name="connsiteY2" fmla="*/ 190187 h 1395839"/>
              <a:gd name="connsiteX3" fmla="*/ 1728192 w 1742204"/>
              <a:gd name="connsiteY3" fmla="*/ 711763 h 1395839"/>
              <a:gd name="connsiteX4" fmla="*/ 864096 w 1742204"/>
              <a:gd name="connsiteY4" fmla="*/ 1395839 h 1395839"/>
              <a:gd name="connsiteX5" fmla="*/ 0 w 1742204"/>
              <a:gd name="connsiteY5" fmla="*/ 711763 h 1395839"/>
              <a:gd name="connsiteX0" fmla="*/ 0 w 1599226"/>
              <a:gd name="connsiteY0" fmla="*/ 711763 h 1399753"/>
              <a:gd name="connsiteX1" fmla="*/ 864096 w 1599226"/>
              <a:gd name="connsiteY1" fmla="*/ 27687 h 1399753"/>
              <a:gd name="connsiteX2" fmla="*/ 1127582 w 1599226"/>
              <a:gd name="connsiteY2" fmla="*/ 190187 h 1399753"/>
              <a:gd name="connsiteX3" fmla="*/ 1560767 w 1599226"/>
              <a:gd name="connsiteY3" fmla="*/ 441307 h 1399753"/>
              <a:gd name="connsiteX4" fmla="*/ 864096 w 1599226"/>
              <a:gd name="connsiteY4" fmla="*/ 1395839 h 1399753"/>
              <a:gd name="connsiteX5" fmla="*/ 0 w 1599226"/>
              <a:gd name="connsiteY5" fmla="*/ 711763 h 1399753"/>
              <a:gd name="connsiteX0" fmla="*/ 0 w 1656454"/>
              <a:gd name="connsiteY0" fmla="*/ 711763 h 1399753"/>
              <a:gd name="connsiteX1" fmla="*/ 864096 w 1656454"/>
              <a:gd name="connsiteY1" fmla="*/ 27687 h 1399753"/>
              <a:gd name="connsiteX2" fmla="*/ 1127582 w 1656454"/>
              <a:gd name="connsiteY2" fmla="*/ 190187 h 1399753"/>
              <a:gd name="connsiteX3" fmla="*/ 1560767 w 1656454"/>
              <a:gd name="connsiteY3" fmla="*/ 441307 h 1399753"/>
              <a:gd name="connsiteX4" fmla="*/ 864096 w 1656454"/>
              <a:gd name="connsiteY4" fmla="*/ 1395839 h 1399753"/>
              <a:gd name="connsiteX5" fmla="*/ 0 w 1656454"/>
              <a:gd name="connsiteY5" fmla="*/ 711763 h 1399753"/>
              <a:gd name="connsiteX0" fmla="*/ 0 w 1656454"/>
              <a:gd name="connsiteY0" fmla="*/ 711763 h 1399753"/>
              <a:gd name="connsiteX1" fmla="*/ 864096 w 1656454"/>
              <a:gd name="connsiteY1" fmla="*/ 27687 h 1399753"/>
              <a:gd name="connsiteX2" fmla="*/ 1127582 w 1656454"/>
              <a:gd name="connsiteY2" fmla="*/ 190187 h 1399753"/>
              <a:gd name="connsiteX3" fmla="*/ 1560767 w 1656454"/>
              <a:gd name="connsiteY3" fmla="*/ 441307 h 1399753"/>
              <a:gd name="connsiteX4" fmla="*/ 864096 w 1656454"/>
              <a:gd name="connsiteY4" fmla="*/ 1395839 h 1399753"/>
              <a:gd name="connsiteX5" fmla="*/ 0 w 1656454"/>
              <a:gd name="connsiteY5" fmla="*/ 711763 h 1399753"/>
              <a:gd name="connsiteX0" fmla="*/ 0 w 2311209"/>
              <a:gd name="connsiteY0" fmla="*/ 711763 h 1401302"/>
              <a:gd name="connsiteX1" fmla="*/ 864096 w 2311209"/>
              <a:gd name="connsiteY1" fmla="*/ 27687 h 1401302"/>
              <a:gd name="connsiteX2" fmla="*/ 1127582 w 2311209"/>
              <a:gd name="connsiteY2" fmla="*/ 190187 h 1401302"/>
              <a:gd name="connsiteX3" fmla="*/ 1560767 w 2311209"/>
              <a:gd name="connsiteY3" fmla="*/ 441307 h 1401302"/>
              <a:gd name="connsiteX4" fmla="*/ 2299558 w 2311209"/>
              <a:gd name="connsiteY4" fmla="*/ 1001557 h 1401302"/>
              <a:gd name="connsiteX5" fmla="*/ 864096 w 2311209"/>
              <a:gd name="connsiteY5" fmla="*/ 1395839 h 1401302"/>
              <a:gd name="connsiteX6" fmla="*/ 0 w 2311209"/>
              <a:gd name="connsiteY6" fmla="*/ 711763 h 1401302"/>
              <a:gd name="connsiteX0" fmla="*/ 0 w 2311209"/>
              <a:gd name="connsiteY0" fmla="*/ 711763 h 1404518"/>
              <a:gd name="connsiteX1" fmla="*/ 864096 w 2311209"/>
              <a:gd name="connsiteY1" fmla="*/ 27687 h 1404518"/>
              <a:gd name="connsiteX2" fmla="*/ 1127582 w 2311209"/>
              <a:gd name="connsiteY2" fmla="*/ 190187 h 1404518"/>
              <a:gd name="connsiteX3" fmla="*/ 1560767 w 2311209"/>
              <a:gd name="connsiteY3" fmla="*/ 441307 h 1404518"/>
              <a:gd name="connsiteX4" fmla="*/ 2299558 w 2311209"/>
              <a:gd name="connsiteY4" fmla="*/ 1001557 h 1404518"/>
              <a:gd name="connsiteX5" fmla="*/ 1732888 w 2311209"/>
              <a:gd name="connsiteY5" fmla="*/ 1091708 h 1404518"/>
              <a:gd name="connsiteX6" fmla="*/ 864096 w 2311209"/>
              <a:gd name="connsiteY6" fmla="*/ 1395839 h 1404518"/>
              <a:gd name="connsiteX7" fmla="*/ 0 w 2311209"/>
              <a:gd name="connsiteY7" fmla="*/ 711763 h 1404518"/>
              <a:gd name="connsiteX0" fmla="*/ 124 w 2311333"/>
              <a:gd name="connsiteY0" fmla="*/ 711763 h 1292890"/>
              <a:gd name="connsiteX1" fmla="*/ 864220 w 2311333"/>
              <a:gd name="connsiteY1" fmla="*/ 27687 h 1292890"/>
              <a:gd name="connsiteX2" fmla="*/ 1127706 w 2311333"/>
              <a:gd name="connsiteY2" fmla="*/ 190187 h 1292890"/>
              <a:gd name="connsiteX3" fmla="*/ 1560891 w 2311333"/>
              <a:gd name="connsiteY3" fmla="*/ 441307 h 1292890"/>
              <a:gd name="connsiteX4" fmla="*/ 2299682 w 2311333"/>
              <a:gd name="connsiteY4" fmla="*/ 1001557 h 1292890"/>
              <a:gd name="connsiteX5" fmla="*/ 1733012 w 2311333"/>
              <a:gd name="connsiteY5" fmla="*/ 1091708 h 1292890"/>
              <a:gd name="connsiteX6" fmla="*/ 928615 w 2311333"/>
              <a:gd name="connsiteY6" fmla="*/ 1279929 h 1292890"/>
              <a:gd name="connsiteX7" fmla="*/ 124 w 2311333"/>
              <a:gd name="connsiteY7" fmla="*/ 711763 h 1292890"/>
              <a:gd name="connsiteX0" fmla="*/ 88013 w 2399222"/>
              <a:gd name="connsiteY0" fmla="*/ 711763 h 1280161"/>
              <a:gd name="connsiteX1" fmla="*/ 952109 w 2399222"/>
              <a:gd name="connsiteY1" fmla="*/ 27687 h 1280161"/>
              <a:gd name="connsiteX2" fmla="*/ 1215595 w 2399222"/>
              <a:gd name="connsiteY2" fmla="*/ 190187 h 1280161"/>
              <a:gd name="connsiteX3" fmla="*/ 1648780 w 2399222"/>
              <a:gd name="connsiteY3" fmla="*/ 441307 h 1280161"/>
              <a:gd name="connsiteX4" fmla="*/ 2387571 w 2399222"/>
              <a:gd name="connsiteY4" fmla="*/ 1001557 h 1280161"/>
              <a:gd name="connsiteX5" fmla="*/ 1820901 w 2399222"/>
              <a:gd name="connsiteY5" fmla="*/ 1091708 h 1280161"/>
              <a:gd name="connsiteX6" fmla="*/ 1016504 w 2399222"/>
              <a:gd name="connsiteY6" fmla="*/ 1279929 h 1280161"/>
              <a:gd name="connsiteX7" fmla="*/ 133768 w 2399222"/>
              <a:gd name="connsiteY7" fmla="*/ 1053072 h 1280161"/>
              <a:gd name="connsiteX8" fmla="*/ 88013 w 2399222"/>
              <a:gd name="connsiteY8" fmla="*/ 711763 h 1280161"/>
              <a:gd name="connsiteX0" fmla="*/ 26913 w 2338122"/>
              <a:gd name="connsiteY0" fmla="*/ 711763 h 1280161"/>
              <a:gd name="connsiteX1" fmla="*/ 891009 w 2338122"/>
              <a:gd name="connsiteY1" fmla="*/ 27687 h 1280161"/>
              <a:gd name="connsiteX2" fmla="*/ 1154495 w 2338122"/>
              <a:gd name="connsiteY2" fmla="*/ 190187 h 1280161"/>
              <a:gd name="connsiteX3" fmla="*/ 1587680 w 2338122"/>
              <a:gd name="connsiteY3" fmla="*/ 441307 h 1280161"/>
              <a:gd name="connsiteX4" fmla="*/ 2326471 w 2338122"/>
              <a:gd name="connsiteY4" fmla="*/ 1001557 h 1280161"/>
              <a:gd name="connsiteX5" fmla="*/ 1759801 w 2338122"/>
              <a:gd name="connsiteY5" fmla="*/ 1091708 h 1280161"/>
              <a:gd name="connsiteX6" fmla="*/ 955404 w 2338122"/>
              <a:gd name="connsiteY6" fmla="*/ 1279929 h 1280161"/>
              <a:gd name="connsiteX7" fmla="*/ 72668 w 2338122"/>
              <a:gd name="connsiteY7" fmla="*/ 1053072 h 1280161"/>
              <a:gd name="connsiteX8" fmla="*/ 26913 w 2338122"/>
              <a:gd name="connsiteY8" fmla="*/ 711763 h 1280161"/>
              <a:gd name="connsiteX0" fmla="*/ 13707 w 2324916"/>
              <a:gd name="connsiteY0" fmla="*/ 711763 h 1280540"/>
              <a:gd name="connsiteX1" fmla="*/ 877803 w 2324916"/>
              <a:gd name="connsiteY1" fmla="*/ 27687 h 1280540"/>
              <a:gd name="connsiteX2" fmla="*/ 1141289 w 2324916"/>
              <a:gd name="connsiteY2" fmla="*/ 190187 h 1280540"/>
              <a:gd name="connsiteX3" fmla="*/ 1574474 w 2324916"/>
              <a:gd name="connsiteY3" fmla="*/ 441307 h 1280540"/>
              <a:gd name="connsiteX4" fmla="*/ 2313265 w 2324916"/>
              <a:gd name="connsiteY4" fmla="*/ 1001557 h 1280540"/>
              <a:gd name="connsiteX5" fmla="*/ 1746595 w 2324916"/>
              <a:gd name="connsiteY5" fmla="*/ 1091708 h 1280540"/>
              <a:gd name="connsiteX6" fmla="*/ 942198 w 2324916"/>
              <a:gd name="connsiteY6" fmla="*/ 1279929 h 1280540"/>
              <a:gd name="connsiteX7" fmla="*/ 226888 w 2324916"/>
              <a:gd name="connsiteY7" fmla="*/ 1027314 h 1280540"/>
              <a:gd name="connsiteX8" fmla="*/ 13707 w 2324916"/>
              <a:gd name="connsiteY8" fmla="*/ 711763 h 1280540"/>
              <a:gd name="connsiteX0" fmla="*/ 13434 w 2337522"/>
              <a:gd name="connsiteY0" fmla="*/ 780522 h 1284904"/>
              <a:gd name="connsiteX1" fmla="*/ 890409 w 2337522"/>
              <a:gd name="connsiteY1" fmla="*/ 32051 h 1284904"/>
              <a:gd name="connsiteX2" fmla="*/ 1153895 w 2337522"/>
              <a:gd name="connsiteY2" fmla="*/ 194551 h 1284904"/>
              <a:gd name="connsiteX3" fmla="*/ 1587080 w 2337522"/>
              <a:gd name="connsiteY3" fmla="*/ 445671 h 1284904"/>
              <a:gd name="connsiteX4" fmla="*/ 2325871 w 2337522"/>
              <a:gd name="connsiteY4" fmla="*/ 1005921 h 1284904"/>
              <a:gd name="connsiteX5" fmla="*/ 1759201 w 2337522"/>
              <a:gd name="connsiteY5" fmla="*/ 1096072 h 1284904"/>
              <a:gd name="connsiteX6" fmla="*/ 954804 w 2337522"/>
              <a:gd name="connsiteY6" fmla="*/ 1284293 h 1284904"/>
              <a:gd name="connsiteX7" fmla="*/ 239494 w 2337522"/>
              <a:gd name="connsiteY7" fmla="*/ 1031678 h 1284904"/>
              <a:gd name="connsiteX8" fmla="*/ 13434 w 2337522"/>
              <a:gd name="connsiteY8" fmla="*/ 780522 h 1284904"/>
              <a:gd name="connsiteX0" fmla="*/ 0 w 2324088"/>
              <a:gd name="connsiteY0" fmla="*/ 749713 h 1254095"/>
              <a:gd name="connsiteX1" fmla="*/ 226060 w 2324088"/>
              <a:gd name="connsiteY1" fmla="*/ 228137 h 1254095"/>
              <a:gd name="connsiteX2" fmla="*/ 876975 w 2324088"/>
              <a:gd name="connsiteY2" fmla="*/ 1242 h 1254095"/>
              <a:gd name="connsiteX3" fmla="*/ 1140461 w 2324088"/>
              <a:gd name="connsiteY3" fmla="*/ 163742 h 1254095"/>
              <a:gd name="connsiteX4" fmla="*/ 1573646 w 2324088"/>
              <a:gd name="connsiteY4" fmla="*/ 414862 h 1254095"/>
              <a:gd name="connsiteX5" fmla="*/ 2312437 w 2324088"/>
              <a:gd name="connsiteY5" fmla="*/ 975112 h 1254095"/>
              <a:gd name="connsiteX6" fmla="*/ 1745767 w 2324088"/>
              <a:gd name="connsiteY6" fmla="*/ 1065263 h 1254095"/>
              <a:gd name="connsiteX7" fmla="*/ 941370 w 2324088"/>
              <a:gd name="connsiteY7" fmla="*/ 1253484 h 1254095"/>
              <a:gd name="connsiteX8" fmla="*/ 226060 w 2324088"/>
              <a:gd name="connsiteY8" fmla="*/ 1000869 h 1254095"/>
              <a:gd name="connsiteX9" fmla="*/ 0 w 2324088"/>
              <a:gd name="connsiteY9" fmla="*/ 749713 h 1254095"/>
              <a:gd name="connsiteX0" fmla="*/ 0 w 2324088"/>
              <a:gd name="connsiteY0" fmla="*/ 749713 h 1274664"/>
              <a:gd name="connsiteX1" fmla="*/ 226060 w 2324088"/>
              <a:gd name="connsiteY1" fmla="*/ 228137 h 1274664"/>
              <a:gd name="connsiteX2" fmla="*/ 876975 w 2324088"/>
              <a:gd name="connsiteY2" fmla="*/ 1242 h 1274664"/>
              <a:gd name="connsiteX3" fmla="*/ 1140461 w 2324088"/>
              <a:gd name="connsiteY3" fmla="*/ 163742 h 1274664"/>
              <a:gd name="connsiteX4" fmla="*/ 1573646 w 2324088"/>
              <a:gd name="connsiteY4" fmla="*/ 414862 h 1274664"/>
              <a:gd name="connsiteX5" fmla="*/ 2312437 w 2324088"/>
              <a:gd name="connsiteY5" fmla="*/ 975112 h 1274664"/>
              <a:gd name="connsiteX6" fmla="*/ 1745767 w 2324088"/>
              <a:gd name="connsiteY6" fmla="*/ 1065263 h 1274664"/>
              <a:gd name="connsiteX7" fmla="*/ 941370 w 2324088"/>
              <a:gd name="connsiteY7" fmla="*/ 1253484 h 1274664"/>
              <a:gd name="connsiteX8" fmla="*/ 226060 w 2324088"/>
              <a:gd name="connsiteY8" fmla="*/ 1000869 h 1274664"/>
              <a:gd name="connsiteX9" fmla="*/ 0 w 2324088"/>
              <a:gd name="connsiteY9" fmla="*/ 749713 h 1274664"/>
              <a:gd name="connsiteX0" fmla="*/ 0 w 2324088"/>
              <a:gd name="connsiteY0" fmla="*/ 749713 h 1253505"/>
              <a:gd name="connsiteX1" fmla="*/ 226060 w 2324088"/>
              <a:gd name="connsiteY1" fmla="*/ 228137 h 1253505"/>
              <a:gd name="connsiteX2" fmla="*/ 876975 w 2324088"/>
              <a:gd name="connsiteY2" fmla="*/ 1242 h 1253505"/>
              <a:gd name="connsiteX3" fmla="*/ 1140461 w 2324088"/>
              <a:gd name="connsiteY3" fmla="*/ 163742 h 1253505"/>
              <a:gd name="connsiteX4" fmla="*/ 1573646 w 2324088"/>
              <a:gd name="connsiteY4" fmla="*/ 414862 h 1253505"/>
              <a:gd name="connsiteX5" fmla="*/ 2312437 w 2324088"/>
              <a:gd name="connsiteY5" fmla="*/ 975112 h 1253505"/>
              <a:gd name="connsiteX6" fmla="*/ 1745767 w 2324088"/>
              <a:gd name="connsiteY6" fmla="*/ 1065263 h 1253505"/>
              <a:gd name="connsiteX7" fmla="*/ 941370 w 2324088"/>
              <a:gd name="connsiteY7" fmla="*/ 1253484 h 1253505"/>
              <a:gd name="connsiteX8" fmla="*/ 226060 w 2324088"/>
              <a:gd name="connsiteY8" fmla="*/ 1000869 h 1253505"/>
              <a:gd name="connsiteX9" fmla="*/ 0 w 2324088"/>
              <a:gd name="connsiteY9" fmla="*/ 749713 h 1253505"/>
              <a:gd name="connsiteX0" fmla="*/ 0 w 2324088"/>
              <a:gd name="connsiteY0" fmla="*/ 749713 h 1272260"/>
              <a:gd name="connsiteX1" fmla="*/ 226060 w 2324088"/>
              <a:gd name="connsiteY1" fmla="*/ 228137 h 1272260"/>
              <a:gd name="connsiteX2" fmla="*/ 876975 w 2324088"/>
              <a:gd name="connsiteY2" fmla="*/ 1242 h 1272260"/>
              <a:gd name="connsiteX3" fmla="*/ 1140461 w 2324088"/>
              <a:gd name="connsiteY3" fmla="*/ 163742 h 1272260"/>
              <a:gd name="connsiteX4" fmla="*/ 1573646 w 2324088"/>
              <a:gd name="connsiteY4" fmla="*/ 414862 h 1272260"/>
              <a:gd name="connsiteX5" fmla="*/ 2312437 w 2324088"/>
              <a:gd name="connsiteY5" fmla="*/ 975112 h 1272260"/>
              <a:gd name="connsiteX6" fmla="*/ 1745767 w 2324088"/>
              <a:gd name="connsiteY6" fmla="*/ 1065263 h 1272260"/>
              <a:gd name="connsiteX7" fmla="*/ 1346521 w 2324088"/>
              <a:gd name="connsiteY7" fmla="*/ 1232689 h 1272260"/>
              <a:gd name="connsiteX8" fmla="*/ 941370 w 2324088"/>
              <a:gd name="connsiteY8" fmla="*/ 1253484 h 1272260"/>
              <a:gd name="connsiteX9" fmla="*/ 226060 w 2324088"/>
              <a:gd name="connsiteY9" fmla="*/ 1000869 h 1272260"/>
              <a:gd name="connsiteX10" fmla="*/ 0 w 2324088"/>
              <a:gd name="connsiteY10" fmla="*/ 749713 h 1272260"/>
              <a:gd name="connsiteX0" fmla="*/ 0 w 2324088"/>
              <a:gd name="connsiteY0" fmla="*/ 749713 h 1300755"/>
              <a:gd name="connsiteX1" fmla="*/ 226060 w 2324088"/>
              <a:gd name="connsiteY1" fmla="*/ 228137 h 1300755"/>
              <a:gd name="connsiteX2" fmla="*/ 876975 w 2324088"/>
              <a:gd name="connsiteY2" fmla="*/ 1242 h 1300755"/>
              <a:gd name="connsiteX3" fmla="*/ 1140461 w 2324088"/>
              <a:gd name="connsiteY3" fmla="*/ 163742 h 1300755"/>
              <a:gd name="connsiteX4" fmla="*/ 1573646 w 2324088"/>
              <a:gd name="connsiteY4" fmla="*/ 414862 h 1300755"/>
              <a:gd name="connsiteX5" fmla="*/ 2312437 w 2324088"/>
              <a:gd name="connsiteY5" fmla="*/ 975112 h 1300755"/>
              <a:gd name="connsiteX6" fmla="*/ 1745767 w 2324088"/>
              <a:gd name="connsiteY6" fmla="*/ 1065263 h 1300755"/>
              <a:gd name="connsiteX7" fmla="*/ 1359400 w 2324088"/>
              <a:gd name="connsiteY7" fmla="*/ 1284205 h 1300755"/>
              <a:gd name="connsiteX8" fmla="*/ 941370 w 2324088"/>
              <a:gd name="connsiteY8" fmla="*/ 1253484 h 1300755"/>
              <a:gd name="connsiteX9" fmla="*/ 226060 w 2324088"/>
              <a:gd name="connsiteY9" fmla="*/ 1000869 h 1300755"/>
              <a:gd name="connsiteX10" fmla="*/ 0 w 2324088"/>
              <a:gd name="connsiteY10" fmla="*/ 749713 h 1300755"/>
              <a:gd name="connsiteX0" fmla="*/ 0 w 2324088"/>
              <a:gd name="connsiteY0" fmla="*/ 749713 h 1346490"/>
              <a:gd name="connsiteX1" fmla="*/ 226060 w 2324088"/>
              <a:gd name="connsiteY1" fmla="*/ 228137 h 1346490"/>
              <a:gd name="connsiteX2" fmla="*/ 876975 w 2324088"/>
              <a:gd name="connsiteY2" fmla="*/ 1242 h 1346490"/>
              <a:gd name="connsiteX3" fmla="*/ 1140461 w 2324088"/>
              <a:gd name="connsiteY3" fmla="*/ 163742 h 1346490"/>
              <a:gd name="connsiteX4" fmla="*/ 1573646 w 2324088"/>
              <a:gd name="connsiteY4" fmla="*/ 414862 h 1346490"/>
              <a:gd name="connsiteX5" fmla="*/ 2312437 w 2324088"/>
              <a:gd name="connsiteY5" fmla="*/ 975112 h 1346490"/>
              <a:gd name="connsiteX6" fmla="*/ 1745767 w 2324088"/>
              <a:gd name="connsiteY6" fmla="*/ 1065263 h 1346490"/>
              <a:gd name="connsiteX7" fmla="*/ 1359400 w 2324088"/>
              <a:gd name="connsiteY7" fmla="*/ 1284205 h 1346490"/>
              <a:gd name="connsiteX8" fmla="*/ 941370 w 2324088"/>
              <a:gd name="connsiteY8" fmla="*/ 1253484 h 1346490"/>
              <a:gd name="connsiteX9" fmla="*/ 226060 w 2324088"/>
              <a:gd name="connsiteY9" fmla="*/ 1000869 h 1346490"/>
              <a:gd name="connsiteX10" fmla="*/ 0 w 2324088"/>
              <a:gd name="connsiteY10" fmla="*/ 749713 h 1346490"/>
              <a:gd name="connsiteX0" fmla="*/ 0 w 2324088"/>
              <a:gd name="connsiteY0" fmla="*/ 749713 h 1337281"/>
              <a:gd name="connsiteX1" fmla="*/ 226060 w 2324088"/>
              <a:gd name="connsiteY1" fmla="*/ 228137 h 1337281"/>
              <a:gd name="connsiteX2" fmla="*/ 876975 w 2324088"/>
              <a:gd name="connsiteY2" fmla="*/ 1242 h 1337281"/>
              <a:gd name="connsiteX3" fmla="*/ 1140461 w 2324088"/>
              <a:gd name="connsiteY3" fmla="*/ 163742 h 1337281"/>
              <a:gd name="connsiteX4" fmla="*/ 1573646 w 2324088"/>
              <a:gd name="connsiteY4" fmla="*/ 414862 h 1337281"/>
              <a:gd name="connsiteX5" fmla="*/ 2312437 w 2324088"/>
              <a:gd name="connsiteY5" fmla="*/ 975112 h 1337281"/>
              <a:gd name="connsiteX6" fmla="*/ 1745767 w 2324088"/>
              <a:gd name="connsiteY6" fmla="*/ 1065263 h 1337281"/>
              <a:gd name="connsiteX7" fmla="*/ 1359400 w 2324088"/>
              <a:gd name="connsiteY7" fmla="*/ 1284205 h 1337281"/>
              <a:gd name="connsiteX8" fmla="*/ 941370 w 2324088"/>
              <a:gd name="connsiteY8" fmla="*/ 1253484 h 1337281"/>
              <a:gd name="connsiteX9" fmla="*/ 586668 w 2324088"/>
              <a:gd name="connsiteY9" fmla="*/ 1271324 h 1337281"/>
              <a:gd name="connsiteX10" fmla="*/ 226060 w 2324088"/>
              <a:gd name="connsiteY10" fmla="*/ 1000869 h 1337281"/>
              <a:gd name="connsiteX11" fmla="*/ 0 w 2324088"/>
              <a:gd name="connsiteY11" fmla="*/ 749713 h 1337281"/>
              <a:gd name="connsiteX0" fmla="*/ 0 w 2324088"/>
              <a:gd name="connsiteY0" fmla="*/ 749713 h 1337281"/>
              <a:gd name="connsiteX1" fmla="*/ 226060 w 2324088"/>
              <a:gd name="connsiteY1" fmla="*/ 228137 h 1337281"/>
              <a:gd name="connsiteX2" fmla="*/ 876975 w 2324088"/>
              <a:gd name="connsiteY2" fmla="*/ 1242 h 1337281"/>
              <a:gd name="connsiteX3" fmla="*/ 1140461 w 2324088"/>
              <a:gd name="connsiteY3" fmla="*/ 163742 h 1337281"/>
              <a:gd name="connsiteX4" fmla="*/ 1573646 w 2324088"/>
              <a:gd name="connsiteY4" fmla="*/ 414862 h 1337281"/>
              <a:gd name="connsiteX5" fmla="*/ 2312437 w 2324088"/>
              <a:gd name="connsiteY5" fmla="*/ 975112 h 1337281"/>
              <a:gd name="connsiteX6" fmla="*/ 1745767 w 2324088"/>
              <a:gd name="connsiteY6" fmla="*/ 1065263 h 1337281"/>
              <a:gd name="connsiteX7" fmla="*/ 1359400 w 2324088"/>
              <a:gd name="connsiteY7" fmla="*/ 1284205 h 1337281"/>
              <a:gd name="connsiteX8" fmla="*/ 941370 w 2324088"/>
              <a:gd name="connsiteY8" fmla="*/ 1253484 h 1337281"/>
              <a:gd name="connsiteX9" fmla="*/ 586668 w 2324088"/>
              <a:gd name="connsiteY9" fmla="*/ 1271324 h 1337281"/>
              <a:gd name="connsiteX10" fmla="*/ 226059 w 2324088"/>
              <a:gd name="connsiteY10" fmla="*/ 1155415 h 1337281"/>
              <a:gd name="connsiteX11" fmla="*/ 226060 w 2324088"/>
              <a:gd name="connsiteY11" fmla="*/ 1000869 h 1337281"/>
              <a:gd name="connsiteX12" fmla="*/ 0 w 2324088"/>
              <a:gd name="connsiteY12" fmla="*/ 749713 h 1337281"/>
              <a:gd name="connsiteX0" fmla="*/ 0 w 2324088"/>
              <a:gd name="connsiteY0" fmla="*/ 749713 h 1337281"/>
              <a:gd name="connsiteX1" fmla="*/ 226060 w 2324088"/>
              <a:gd name="connsiteY1" fmla="*/ 228137 h 1337281"/>
              <a:gd name="connsiteX2" fmla="*/ 876975 w 2324088"/>
              <a:gd name="connsiteY2" fmla="*/ 1242 h 1337281"/>
              <a:gd name="connsiteX3" fmla="*/ 1140461 w 2324088"/>
              <a:gd name="connsiteY3" fmla="*/ 163742 h 1337281"/>
              <a:gd name="connsiteX4" fmla="*/ 1573646 w 2324088"/>
              <a:gd name="connsiteY4" fmla="*/ 414862 h 1337281"/>
              <a:gd name="connsiteX5" fmla="*/ 2312437 w 2324088"/>
              <a:gd name="connsiteY5" fmla="*/ 975112 h 1337281"/>
              <a:gd name="connsiteX6" fmla="*/ 1745767 w 2324088"/>
              <a:gd name="connsiteY6" fmla="*/ 1065263 h 1337281"/>
              <a:gd name="connsiteX7" fmla="*/ 1359400 w 2324088"/>
              <a:gd name="connsiteY7" fmla="*/ 1284205 h 1337281"/>
              <a:gd name="connsiteX8" fmla="*/ 941370 w 2324088"/>
              <a:gd name="connsiteY8" fmla="*/ 1253484 h 1337281"/>
              <a:gd name="connsiteX9" fmla="*/ 586668 w 2324088"/>
              <a:gd name="connsiteY9" fmla="*/ 1271324 h 1337281"/>
              <a:gd name="connsiteX10" fmla="*/ 432121 w 2324088"/>
              <a:gd name="connsiteY10" fmla="*/ 1194051 h 1337281"/>
              <a:gd name="connsiteX11" fmla="*/ 226059 w 2324088"/>
              <a:gd name="connsiteY11" fmla="*/ 1155415 h 1337281"/>
              <a:gd name="connsiteX12" fmla="*/ 226060 w 2324088"/>
              <a:gd name="connsiteY12" fmla="*/ 1000869 h 1337281"/>
              <a:gd name="connsiteX13" fmla="*/ 0 w 2324088"/>
              <a:gd name="connsiteY13" fmla="*/ 749713 h 1337281"/>
              <a:gd name="connsiteX0" fmla="*/ 4740 w 2328828"/>
              <a:gd name="connsiteY0" fmla="*/ 749713 h 1337281"/>
              <a:gd name="connsiteX1" fmla="*/ 230800 w 2328828"/>
              <a:gd name="connsiteY1" fmla="*/ 228137 h 1337281"/>
              <a:gd name="connsiteX2" fmla="*/ 881715 w 2328828"/>
              <a:gd name="connsiteY2" fmla="*/ 1242 h 1337281"/>
              <a:gd name="connsiteX3" fmla="*/ 1145201 w 2328828"/>
              <a:gd name="connsiteY3" fmla="*/ 163742 h 1337281"/>
              <a:gd name="connsiteX4" fmla="*/ 1578386 w 2328828"/>
              <a:gd name="connsiteY4" fmla="*/ 414862 h 1337281"/>
              <a:gd name="connsiteX5" fmla="*/ 2317177 w 2328828"/>
              <a:gd name="connsiteY5" fmla="*/ 975112 h 1337281"/>
              <a:gd name="connsiteX6" fmla="*/ 1750507 w 2328828"/>
              <a:gd name="connsiteY6" fmla="*/ 1065263 h 1337281"/>
              <a:gd name="connsiteX7" fmla="*/ 1364140 w 2328828"/>
              <a:gd name="connsiteY7" fmla="*/ 1284205 h 1337281"/>
              <a:gd name="connsiteX8" fmla="*/ 946110 w 2328828"/>
              <a:gd name="connsiteY8" fmla="*/ 1253484 h 1337281"/>
              <a:gd name="connsiteX9" fmla="*/ 591408 w 2328828"/>
              <a:gd name="connsiteY9" fmla="*/ 1271324 h 1337281"/>
              <a:gd name="connsiteX10" fmla="*/ 436861 w 2328828"/>
              <a:gd name="connsiteY10" fmla="*/ 1194051 h 1337281"/>
              <a:gd name="connsiteX11" fmla="*/ 230799 w 2328828"/>
              <a:gd name="connsiteY11" fmla="*/ 1155415 h 1337281"/>
              <a:gd name="connsiteX12" fmla="*/ 230800 w 2328828"/>
              <a:gd name="connsiteY12" fmla="*/ 1000869 h 1337281"/>
              <a:gd name="connsiteX13" fmla="*/ 89132 w 2328828"/>
              <a:gd name="connsiteY13" fmla="*/ 910716 h 1337281"/>
              <a:gd name="connsiteX14" fmla="*/ 4740 w 2328828"/>
              <a:gd name="connsiteY14" fmla="*/ 749713 h 1337281"/>
              <a:gd name="connsiteX0" fmla="*/ 34477 w 2358565"/>
              <a:gd name="connsiteY0" fmla="*/ 749713 h 1337281"/>
              <a:gd name="connsiteX1" fmla="*/ 15838 w 2358565"/>
              <a:gd name="connsiteY1" fmla="*/ 575865 h 1337281"/>
              <a:gd name="connsiteX2" fmla="*/ 260537 w 2358565"/>
              <a:gd name="connsiteY2" fmla="*/ 228137 h 1337281"/>
              <a:gd name="connsiteX3" fmla="*/ 911452 w 2358565"/>
              <a:gd name="connsiteY3" fmla="*/ 1242 h 1337281"/>
              <a:gd name="connsiteX4" fmla="*/ 1174938 w 2358565"/>
              <a:gd name="connsiteY4" fmla="*/ 163742 h 1337281"/>
              <a:gd name="connsiteX5" fmla="*/ 1608123 w 2358565"/>
              <a:gd name="connsiteY5" fmla="*/ 414862 h 1337281"/>
              <a:gd name="connsiteX6" fmla="*/ 2346914 w 2358565"/>
              <a:gd name="connsiteY6" fmla="*/ 975112 h 1337281"/>
              <a:gd name="connsiteX7" fmla="*/ 1780244 w 2358565"/>
              <a:gd name="connsiteY7" fmla="*/ 1065263 h 1337281"/>
              <a:gd name="connsiteX8" fmla="*/ 1393877 w 2358565"/>
              <a:gd name="connsiteY8" fmla="*/ 1284205 h 1337281"/>
              <a:gd name="connsiteX9" fmla="*/ 975847 w 2358565"/>
              <a:gd name="connsiteY9" fmla="*/ 1253484 h 1337281"/>
              <a:gd name="connsiteX10" fmla="*/ 621145 w 2358565"/>
              <a:gd name="connsiteY10" fmla="*/ 1271324 h 1337281"/>
              <a:gd name="connsiteX11" fmla="*/ 466598 w 2358565"/>
              <a:gd name="connsiteY11" fmla="*/ 1194051 h 1337281"/>
              <a:gd name="connsiteX12" fmla="*/ 260536 w 2358565"/>
              <a:gd name="connsiteY12" fmla="*/ 1155415 h 1337281"/>
              <a:gd name="connsiteX13" fmla="*/ 260537 w 2358565"/>
              <a:gd name="connsiteY13" fmla="*/ 1000869 h 1337281"/>
              <a:gd name="connsiteX14" fmla="*/ 118869 w 2358565"/>
              <a:gd name="connsiteY14" fmla="*/ 910716 h 1337281"/>
              <a:gd name="connsiteX15" fmla="*/ 34477 w 2358565"/>
              <a:gd name="connsiteY15" fmla="*/ 749713 h 1337281"/>
              <a:gd name="connsiteX0" fmla="*/ 34477 w 2358565"/>
              <a:gd name="connsiteY0" fmla="*/ 750242 h 1337810"/>
              <a:gd name="connsiteX1" fmla="*/ 15838 w 2358565"/>
              <a:gd name="connsiteY1" fmla="*/ 576394 h 1337810"/>
              <a:gd name="connsiteX2" fmla="*/ 260537 w 2358565"/>
              <a:gd name="connsiteY2" fmla="*/ 228666 h 1337810"/>
              <a:gd name="connsiteX3" fmla="*/ 427963 w 2358565"/>
              <a:gd name="connsiteY3" fmla="*/ 86997 h 1337810"/>
              <a:gd name="connsiteX4" fmla="*/ 911452 w 2358565"/>
              <a:gd name="connsiteY4" fmla="*/ 1771 h 1337810"/>
              <a:gd name="connsiteX5" fmla="*/ 1174938 w 2358565"/>
              <a:gd name="connsiteY5" fmla="*/ 164271 h 1337810"/>
              <a:gd name="connsiteX6" fmla="*/ 1608123 w 2358565"/>
              <a:gd name="connsiteY6" fmla="*/ 415391 h 1337810"/>
              <a:gd name="connsiteX7" fmla="*/ 2346914 w 2358565"/>
              <a:gd name="connsiteY7" fmla="*/ 975641 h 1337810"/>
              <a:gd name="connsiteX8" fmla="*/ 1780244 w 2358565"/>
              <a:gd name="connsiteY8" fmla="*/ 1065792 h 1337810"/>
              <a:gd name="connsiteX9" fmla="*/ 1393877 w 2358565"/>
              <a:gd name="connsiteY9" fmla="*/ 1284734 h 1337810"/>
              <a:gd name="connsiteX10" fmla="*/ 975847 w 2358565"/>
              <a:gd name="connsiteY10" fmla="*/ 1254013 h 1337810"/>
              <a:gd name="connsiteX11" fmla="*/ 621145 w 2358565"/>
              <a:gd name="connsiteY11" fmla="*/ 1271853 h 1337810"/>
              <a:gd name="connsiteX12" fmla="*/ 466598 w 2358565"/>
              <a:gd name="connsiteY12" fmla="*/ 1194580 h 1337810"/>
              <a:gd name="connsiteX13" fmla="*/ 260536 w 2358565"/>
              <a:gd name="connsiteY13" fmla="*/ 1155944 h 1337810"/>
              <a:gd name="connsiteX14" fmla="*/ 260537 w 2358565"/>
              <a:gd name="connsiteY14" fmla="*/ 1001398 h 1337810"/>
              <a:gd name="connsiteX15" fmla="*/ 118869 w 2358565"/>
              <a:gd name="connsiteY15" fmla="*/ 911245 h 1337810"/>
              <a:gd name="connsiteX16" fmla="*/ 34477 w 2358565"/>
              <a:gd name="connsiteY16" fmla="*/ 750242 h 1337810"/>
              <a:gd name="connsiteX0" fmla="*/ 34477 w 2358565"/>
              <a:gd name="connsiteY0" fmla="*/ 685853 h 1273421"/>
              <a:gd name="connsiteX1" fmla="*/ 15838 w 2358565"/>
              <a:gd name="connsiteY1" fmla="*/ 512005 h 1273421"/>
              <a:gd name="connsiteX2" fmla="*/ 260537 w 2358565"/>
              <a:gd name="connsiteY2" fmla="*/ 164277 h 1273421"/>
              <a:gd name="connsiteX3" fmla="*/ 427963 w 2358565"/>
              <a:gd name="connsiteY3" fmla="*/ 22608 h 1273421"/>
              <a:gd name="connsiteX4" fmla="*/ 769785 w 2358565"/>
              <a:gd name="connsiteY4" fmla="*/ 143444 h 1273421"/>
              <a:gd name="connsiteX5" fmla="*/ 1174938 w 2358565"/>
              <a:gd name="connsiteY5" fmla="*/ 99882 h 1273421"/>
              <a:gd name="connsiteX6" fmla="*/ 1608123 w 2358565"/>
              <a:gd name="connsiteY6" fmla="*/ 351002 h 1273421"/>
              <a:gd name="connsiteX7" fmla="*/ 2346914 w 2358565"/>
              <a:gd name="connsiteY7" fmla="*/ 911252 h 1273421"/>
              <a:gd name="connsiteX8" fmla="*/ 1780244 w 2358565"/>
              <a:gd name="connsiteY8" fmla="*/ 1001403 h 1273421"/>
              <a:gd name="connsiteX9" fmla="*/ 1393877 w 2358565"/>
              <a:gd name="connsiteY9" fmla="*/ 1220345 h 1273421"/>
              <a:gd name="connsiteX10" fmla="*/ 975847 w 2358565"/>
              <a:gd name="connsiteY10" fmla="*/ 1189624 h 1273421"/>
              <a:gd name="connsiteX11" fmla="*/ 621145 w 2358565"/>
              <a:gd name="connsiteY11" fmla="*/ 1207464 h 1273421"/>
              <a:gd name="connsiteX12" fmla="*/ 466598 w 2358565"/>
              <a:gd name="connsiteY12" fmla="*/ 1130191 h 1273421"/>
              <a:gd name="connsiteX13" fmla="*/ 260536 w 2358565"/>
              <a:gd name="connsiteY13" fmla="*/ 1091555 h 1273421"/>
              <a:gd name="connsiteX14" fmla="*/ 260537 w 2358565"/>
              <a:gd name="connsiteY14" fmla="*/ 937009 h 1273421"/>
              <a:gd name="connsiteX15" fmla="*/ 118869 w 2358565"/>
              <a:gd name="connsiteY15" fmla="*/ 846856 h 1273421"/>
              <a:gd name="connsiteX16" fmla="*/ 34477 w 2358565"/>
              <a:gd name="connsiteY16" fmla="*/ 685853 h 1273421"/>
              <a:gd name="connsiteX0" fmla="*/ 34477 w 2358565"/>
              <a:gd name="connsiteY0" fmla="*/ 685853 h 1273421"/>
              <a:gd name="connsiteX1" fmla="*/ 15838 w 2358565"/>
              <a:gd name="connsiteY1" fmla="*/ 512005 h 1273421"/>
              <a:gd name="connsiteX2" fmla="*/ 131749 w 2358565"/>
              <a:gd name="connsiteY2" fmla="*/ 408974 h 1273421"/>
              <a:gd name="connsiteX3" fmla="*/ 260537 w 2358565"/>
              <a:gd name="connsiteY3" fmla="*/ 164277 h 1273421"/>
              <a:gd name="connsiteX4" fmla="*/ 427963 w 2358565"/>
              <a:gd name="connsiteY4" fmla="*/ 22608 h 1273421"/>
              <a:gd name="connsiteX5" fmla="*/ 769785 w 2358565"/>
              <a:gd name="connsiteY5" fmla="*/ 143444 h 1273421"/>
              <a:gd name="connsiteX6" fmla="*/ 1174938 w 2358565"/>
              <a:gd name="connsiteY6" fmla="*/ 99882 h 1273421"/>
              <a:gd name="connsiteX7" fmla="*/ 1608123 w 2358565"/>
              <a:gd name="connsiteY7" fmla="*/ 351002 h 1273421"/>
              <a:gd name="connsiteX8" fmla="*/ 2346914 w 2358565"/>
              <a:gd name="connsiteY8" fmla="*/ 911252 h 1273421"/>
              <a:gd name="connsiteX9" fmla="*/ 1780244 w 2358565"/>
              <a:gd name="connsiteY9" fmla="*/ 1001403 h 1273421"/>
              <a:gd name="connsiteX10" fmla="*/ 1393877 w 2358565"/>
              <a:gd name="connsiteY10" fmla="*/ 1220345 h 1273421"/>
              <a:gd name="connsiteX11" fmla="*/ 975847 w 2358565"/>
              <a:gd name="connsiteY11" fmla="*/ 1189624 h 1273421"/>
              <a:gd name="connsiteX12" fmla="*/ 621145 w 2358565"/>
              <a:gd name="connsiteY12" fmla="*/ 1207464 h 1273421"/>
              <a:gd name="connsiteX13" fmla="*/ 466598 w 2358565"/>
              <a:gd name="connsiteY13" fmla="*/ 1130191 h 1273421"/>
              <a:gd name="connsiteX14" fmla="*/ 260536 w 2358565"/>
              <a:gd name="connsiteY14" fmla="*/ 1091555 h 1273421"/>
              <a:gd name="connsiteX15" fmla="*/ 260537 w 2358565"/>
              <a:gd name="connsiteY15" fmla="*/ 937009 h 1273421"/>
              <a:gd name="connsiteX16" fmla="*/ 118869 w 2358565"/>
              <a:gd name="connsiteY16" fmla="*/ 846856 h 1273421"/>
              <a:gd name="connsiteX17" fmla="*/ 34477 w 2358565"/>
              <a:gd name="connsiteY17" fmla="*/ 685853 h 1273421"/>
              <a:gd name="connsiteX0" fmla="*/ 34477 w 2358565"/>
              <a:gd name="connsiteY0" fmla="*/ 685853 h 1273421"/>
              <a:gd name="connsiteX1" fmla="*/ 15838 w 2358565"/>
              <a:gd name="connsiteY1" fmla="*/ 512005 h 1273421"/>
              <a:gd name="connsiteX2" fmla="*/ 131749 w 2358565"/>
              <a:gd name="connsiteY2" fmla="*/ 408974 h 1273421"/>
              <a:gd name="connsiteX3" fmla="*/ 260537 w 2358565"/>
              <a:gd name="connsiteY3" fmla="*/ 164277 h 1273421"/>
              <a:gd name="connsiteX4" fmla="*/ 363568 w 2358565"/>
              <a:gd name="connsiteY4" fmla="*/ 164276 h 1273421"/>
              <a:gd name="connsiteX5" fmla="*/ 427963 w 2358565"/>
              <a:gd name="connsiteY5" fmla="*/ 22608 h 1273421"/>
              <a:gd name="connsiteX6" fmla="*/ 769785 w 2358565"/>
              <a:gd name="connsiteY6" fmla="*/ 143444 h 1273421"/>
              <a:gd name="connsiteX7" fmla="*/ 1174938 w 2358565"/>
              <a:gd name="connsiteY7" fmla="*/ 99882 h 1273421"/>
              <a:gd name="connsiteX8" fmla="*/ 1608123 w 2358565"/>
              <a:gd name="connsiteY8" fmla="*/ 351002 h 1273421"/>
              <a:gd name="connsiteX9" fmla="*/ 2346914 w 2358565"/>
              <a:gd name="connsiteY9" fmla="*/ 911252 h 1273421"/>
              <a:gd name="connsiteX10" fmla="*/ 1780244 w 2358565"/>
              <a:gd name="connsiteY10" fmla="*/ 1001403 h 1273421"/>
              <a:gd name="connsiteX11" fmla="*/ 1393877 w 2358565"/>
              <a:gd name="connsiteY11" fmla="*/ 1220345 h 1273421"/>
              <a:gd name="connsiteX12" fmla="*/ 975847 w 2358565"/>
              <a:gd name="connsiteY12" fmla="*/ 1189624 h 1273421"/>
              <a:gd name="connsiteX13" fmla="*/ 621145 w 2358565"/>
              <a:gd name="connsiteY13" fmla="*/ 1207464 h 1273421"/>
              <a:gd name="connsiteX14" fmla="*/ 466598 w 2358565"/>
              <a:gd name="connsiteY14" fmla="*/ 1130191 h 1273421"/>
              <a:gd name="connsiteX15" fmla="*/ 260536 w 2358565"/>
              <a:gd name="connsiteY15" fmla="*/ 1091555 h 1273421"/>
              <a:gd name="connsiteX16" fmla="*/ 260537 w 2358565"/>
              <a:gd name="connsiteY16" fmla="*/ 937009 h 1273421"/>
              <a:gd name="connsiteX17" fmla="*/ 118869 w 2358565"/>
              <a:gd name="connsiteY17" fmla="*/ 846856 h 1273421"/>
              <a:gd name="connsiteX18" fmla="*/ 34477 w 2358565"/>
              <a:gd name="connsiteY18" fmla="*/ 685853 h 1273421"/>
              <a:gd name="connsiteX0" fmla="*/ 34477 w 2358565"/>
              <a:gd name="connsiteY0" fmla="*/ 685853 h 1285264"/>
              <a:gd name="connsiteX1" fmla="*/ 15838 w 2358565"/>
              <a:gd name="connsiteY1" fmla="*/ 512005 h 1285264"/>
              <a:gd name="connsiteX2" fmla="*/ 131749 w 2358565"/>
              <a:gd name="connsiteY2" fmla="*/ 408974 h 1285264"/>
              <a:gd name="connsiteX3" fmla="*/ 260537 w 2358565"/>
              <a:gd name="connsiteY3" fmla="*/ 164277 h 1285264"/>
              <a:gd name="connsiteX4" fmla="*/ 363568 w 2358565"/>
              <a:gd name="connsiteY4" fmla="*/ 164276 h 1285264"/>
              <a:gd name="connsiteX5" fmla="*/ 427963 w 2358565"/>
              <a:gd name="connsiteY5" fmla="*/ 22608 h 1285264"/>
              <a:gd name="connsiteX6" fmla="*/ 769785 w 2358565"/>
              <a:gd name="connsiteY6" fmla="*/ 143444 h 1285264"/>
              <a:gd name="connsiteX7" fmla="*/ 1174938 w 2358565"/>
              <a:gd name="connsiteY7" fmla="*/ 99882 h 1285264"/>
              <a:gd name="connsiteX8" fmla="*/ 1608123 w 2358565"/>
              <a:gd name="connsiteY8" fmla="*/ 351002 h 1285264"/>
              <a:gd name="connsiteX9" fmla="*/ 2346914 w 2358565"/>
              <a:gd name="connsiteY9" fmla="*/ 911252 h 1285264"/>
              <a:gd name="connsiteX10" fmla="*/ 1780244 w 2358565"/>
              <a:gd name="connsiteY10" fmla="*/ 1001403 h 1285264"/>
              <a:gd name="connsiteX11" fmla="*/ 1393877 w 2358565"/>
              <a:gd name="connsiteY11" fmla="*/ 1220345 h 1285264"/>
              <a:gd name="connsiteX12" fmla="*/ 1123422 w 2358565"/>
              <a:gd name="connsiteY12" fmla="*/ 1284738 h 1285264"/>
              <a:gd name="connsiteX13" fmla="*/ 975847 w 2358565"/>
              <a:gd name="connsiteY13" fmla="*/ 1189624 h 1285264"/>
              <a:gd name="connsiteX14" fmla="*/ 621145 w 2358565"/>
              <a:gd name="connsiteY14" fmla="*/ 1207464 h 1285264"/>
              <a:gd name="connsiteX15" fmla="*/ 466598 w 2358565"/>
              <a:gd name="connsiteY15" fmla="*/ 1130191 h 1285264"/>
              <a:gd name="connsiteX16" fmla="*/ 260536 w 2358565"/>
              <a:gd name="connsiteY16" fmla="*/ 1091555 h 1285264"/>
              <a:gd name="connsiteX17" fmla="*/ 260537 w 2358565"/>
              <a:gd name="connsiteY17" fmla="*/ 937009 h 1285264"/>
              <a:gd name="connsiteX18" fmla="*/ 118869 w 2358565"/>
              <a:gd name="connsiteY18" fmla="*/ 846856 h 1285264"/>
              <a:gd name="connsiteX19" fmla="*/ 34477 w 2358565"/>
              <a:gd name="connsiteY19" fmla="*/ 685853 h 1285264"/>
              <a:gd name="connsiteX0" fmla="*/ 34477 w 2358565"/>
              <a:gd name="connsiteY0" fmla="*/ 685853 h 1285264"/>
              <a:gd name="connsiteX1" fmla="*/ 15838 w 2358565"/>
              <a:gd name="connsiteY1" fmla="*/ 512005 h 1285264"/>
              <a:gd name="connsiteX2" fmla="*/ 131749 w 2358565"/>
              <a:gd name="connsiteY2" fmla="*/ 408974 h 1285264"/>
              <a:gd name="connsiteX3" fmla="*/ 260537 w 2358565"/>
              <a:gd name="connsiteY3" fmla="*/ 164277 h 1285264"/>
              <a:gd name="connsiteX4" fmla="*/ 363568 w 2358565"/>
              <a:gd name="connsiteY4" fmla="*/ 164276 h 1285264"/>
              <a:gd name="connsiteX5" fmla="*/ 427963 w 2358565"/>
              <a:gd name="connsiteY5" fmla="*/ 22608 h 1285264"/>
              <a:gd name="connsiteX6" fmla="*/ 769785 w 2358565"/>
              <a:gd name="connsiteY6" fmla="*/ 143444 h 1285264"/>
              <a:gd name="connsiteX7" fmla="*/ 1174938 w 2358565"/>
              <a:gd name="connsiteY7" fmla="*/ 99882 h 1285264"/>
              <a:gd name="connsiteX8" fmla="*/ 1608123 w 2358565"/>
              <a:gd name="connsiteY8" fmla="*/ 351002 h 1285264"/>
              <a:gd name="connsiteX9" fmla="*/ 2346914 w 2358565"/>
              <a:gd name="connsiteY9" fmla="*/ 911252 h 1285264"/>
              <a:gd name="connsiteX10" fmla="*/ 1780244 w 2358565"/>
              <a:gd name="connsiteY10" fmla="*/ 1001403 h 1285264"/>
              <a:gd name="connsiteX11" fmla="*/ 1496909 w 2358565"/>
              <a:gd name="connsiteY11" fmla="*/ 1207464 h 1285264"/>
              <a:gd name="connsiteX12" fmla="*/ 1393877 w 2358565"/>
              <a:gd name="connsiteY12" fmla="*/ 1220345 h 1285264"/>
              <a:gd name="connsiteX13" fmla="*/ 1123422 w 2358565"/>
              <a:gd name="connsiteY13" fmla="*/ 1284738 h 1285264"/>
              <a:gd name="connsiteX14" fmla="*/ 975847 w 2358565"/>
              <a:gd name="connsiteY14" fmla="*/ 1189624 h 1285264"/>
              <a:gd name="connsiteX15" fmla="*/ 621145 w 2358565"/>
              <a:gd name="connsiteY15" fmla="*/ 1207464 h 1285264"/>
              <a:gd name="connsiteX16" fmla="*/ 466598 w 2358565"/>
              <a:gd name="connsiteY16" fmla="*/ 1130191 h 1285264"/>
              <a:gd name="connsiteX17" fmla="*/ 260536 w 2358565"/>
              <a:gd name="connsiteY17" fmla="*/ 1091555 h 1285264"/>
              <a:gd name="connsiteX18" fmla="*/ 260537 w 2358565"/>
              <a:gd name="connsiteY18" fmla="*/ 937009 h 1285264"/>
              <a:gd name="connsiteX19" fmla="*/ 118869 w 2358565"/>
              <a:gd name="connsiteY19" fmla="*/ 846856 h 1285264"/>
              <a:gd name="connsiteX20" fmla="*/ 34477 w 2358565"/>
              <a:gd name="connsiteY20" fmla="*/ 685853 h 1285264"/>
              <a:gd name="connsiteX0" fmla="*/ 34477 w 2358565"/>
              <a:gd name="connsiteY0" fmla="*/ 664242 h 1263653"/>
              <a:gd name="connsiteX1" fmla="*/ 15838 w 2358565"/>
              <a:gd name="connsiteY1" fmla="*/ 490394 h 1263653"/>
              <a:gd name="connsiteX2" fmla="*/ 131749 w 2358565"/>
              <a:gd name="connsiteY2" fmla="*/ 387363 h 1263653"/>
              <a:gd name="connsiteX3" fmla="*/ 260537 w 2358565"/>
              <a:gd name="connsiteY3" fmla="*/ 142666 h 1263653"/>
              <a:gd name="connsiteX4" fmla="*/ 363568 w 2358565"/>
              <a:gd name="connsiteY4" fmla="*/ 142665 h 1263653"/>
              <a:gd name="connsiteX5" fmla="*/ 427963 w 2358565"/>
              <a:gd name="connsiteY5" fmla="*/ 997 h 1263653"/>
              <a:gd name="connsiteX6" fmla="*/ 769785 w 2358565"/>
              <a:gd name="connsiteY6" fmla="*/ 121833 h 1263653"/>
              <a:gd name="connsiteX7" fmla="*/ 1174938 w 2358565"/>
              <a:gd name="connsiteY7" fmla="*/ 78271 h 1263653"/>
              <a:gd name="connsiteX8" fmla="*/ 1406757 w 2358565"/>
              <a:gd name="connsiteY8" fmla="*/ 104027 h 1263653"/>
              <a:gd name="connsiteX9" fmla="*/ 1608123 w 2358565"/>
              <a:gd name="connsiteY9" fmla="*/ 329391 h 1263653"/>
              <a:gd name="connsiteX10" fmla="*/ 2346914 w 2358565"/>
              <a:gd name="connsiteY10" fmla="*/ 889641 h 1263653"/>
              <a:gd name="connsiteX11" fmla="*/ 1780244 w 2358565"/>
              <a:gd name="connsiteY11" fmla="*/ 979792 h 1263653"/>
              <a:gd name="connsiteX12" fmla="*/ 1496909 w 2358565"/>
              <a:gd name="connsiteY12" fmla="*/ 1185853 h 1263653"/>
              <a:gd name="connsiteX13" fmla="*/ 1393877 w 2358565"/>
              <a:gd name="connsiteY13" fmla="*/ 1198734 h 1263653"/>
              <a:gd name="connsiteX14" fmla="*/ 1123422 w 2358565"/>
              <a:gd name="connsiteY14" fmla="*/ 1263127 h 1263653"/>
              <a:gd name="connsiteX15" fmla="*/ 975847 w 2358565"/>
              <a:gd name="connsiteY15" fmla="*/ 1168013 h 1263653"/>
              <a:gd name="connsiteX16" fmla="*/ 621145 w 2358565"/>
              <a:gd name="connsiteY16" fmla="*/ 1185853 h 1263653"/>
              <a:gd name="connsiteX17" fmla="*/ 466598 w 2358565"/>
              <a:gd name="connsiteY17" fmla="*/ 1108580 h 1263653"/>
              <a:gd name="connsiteX18" fmla="*/ 260536 w 2358565"/>
              <a:gd name="connsiteY18" fmla="*/ 1069944 h 1263653"/>
              <a:gd name="connsiteX19" fmla="*/ 260537 w 2358565"/>
              <a:gd name="connsiteY19" fmla="*/ 915398 h 1263653"/>
              <a:gd name="connsiteX20" fmla="*/ 118869 w 2358565"/>
              <a:gd name="connsiteY20" fmla="*/ 825245 h 1263653"/>
              <a:gd name="connsiteX21" fmla="*/ 34477 w 2358565"/>
              <a:gd name="connsiteY21" fmla="*/ 664242 h 1263653"/>
              <a:gd name="connsiteX0" fmla="*/ 34477 w 2358565"/>
              <a:gd name="connsiteY0" fmla="*/ 664242 h 1263653"/>
              <a:gd name="connsiteX1" fmla="*/ 15838 w 2358565"/>
              <a:gd name="connsiteY1" fmla="*/ 490394 h 1263653"/>
              <a:gd name="connsiteX2" fmla="*/ 131749 w 2358565"/>
              <a:gd name="connsiteY2" fmla="*/ 387363 h 1263653"/>
              <a:gd name="connsiteX3" fmla="*/ 260537 w 2358565"/>
              <a:gd name="connsiteY3" fmla="*/ 142666 h 1263653"/>
              <a:gd name="connsiteX4" fmla="*/ 363568 w 2358565"/>
              <a:gd name="connsiteY4" fmla="*/ 142665 h 1263653"/>
              <a:gd name="connsiteX5" fmla="*/ 427963 w 2358565"/>
              <a:gd name="connsiteY5" fmla="*/ 997 h 1263653"/>
              <a:gd name="connsiteX6" fmla="*/ 769785 w 2358565"/>
              <a:gd name="connsiteY6" fmla="*/ 121833 h 1263653"/>
              <a:gd name="connsiteX7" fmla="*/ 1174938 w 2358565"/>
              <a:gd name="connsiteY7" fmla="*/ 78271 h 1263653"/>
              <a:gd name="connsiteX8" fmla="*/ 1406757 w 2358565"/>
              <a:gd name="connsiteY8" fmla="*/ 104027 h 1263653"/>
              <a:gd name="connsiteX9" fmla="*/ 1608123 w 2358565"/>
              <a:gd name="connsiteY9" fmla="*/ 329391 h 1263653"/>
              <a:gd name="connsiteX10" fmla="*/ 2346914 w 2358565"/>
              <a:gd name="connsiteY10" fmla="*/ 889641 h 1263653"/>
              <a:gd name="connsiteX11" fmla="*/ 1780244 w 2358565"/>
              <a:gd name="connsiteY11" fmla="*/ 979792 h 1263653"/>
              <a:gd name="connsiteX12" fmla="*/ 1496909 w 2358565"/>
              <a:gd name="connsiteY12" fmla="*/ 1185853 h 1263653"/>
              <a:gd name="connsiteX13" fmla="*/ 1393877 w 2358565"/>
              <a:gd name="connsiteY13" fmla="*/ 1198734 h 1263653"/>
              <a:gd name="connsiteX14" fmla="*/ 1123422 w 2358565"/>
              <a:gd name="connsiteY14" fmla="*/ 1263127 h 1263653"/>
              <a:gd name="connsiteX15" fmla="*/ 975847 w 2358565"/>
              <a:gd name="connsiteY15" fmla="*/ 1168013 h 1263653"/>
              <a:gd name="connsiteX16" fmla="*/ 621145 w 2358565"/>
              <a:gd name="connsiteY16" fmla="*/ 1185853 h 1263653"/>
              <a:gd name="connsiteX17" fmla="*/ 466598 w 2358565"/>
              <a:gd name="connsiteY17" fmla="*/ 1108580 h 1263653"/>
              <a:gd name="connsiteX18" fmla="*/ 260536 w 2358565"/>
              <a:gd name="connsiteY18" fmla="*/ 1069944 h 1263653"/>
              <a:gd name="connsiteX19" fmla="*/ 260537 w 2358565"/>
              <a:gd name="connsiteY19" fmla="*/ 915398 h 1263653"/>
              <a:gd name="connsiteX20" fmla="*/ 118869 w 2358565"/>
              <a:gd name="connsiteY20" fmla="*/ 825245 h 1263653"/>
              <a:gd name="connsiteX21" fmla="*/ 34477 w 2358565"/>
              <a:gd name="connsiteY21" fmla="*/ 664242 h 1263653"/>
              <a:gd name="connsiteX0" fmla="*/ 34477 w 2358565"/>
              <a:gd name="connsiteY0" fmla="*/ 682044 h 1281455"/>
              <a:gd name="connsiteX1" fmla="*/ 15838 w 2358565"/>
              <a:gd name="connsiteY1" fmla="*/ 508196 h 1281455"/>
              <a:gd name="connsiteX2" fmla="*/ 131749 w 2358565"/>
              <a:gd name="connsiteY2" fmla="*/ 405165 h 1281455"/>
              <a:gd name="connsiteX3" fmla="*/ 260537 w 2358565"/>
              <a:gd name="connsiteY3" fmla="*/ 160468 h 1281455"/>
              <a:gd name="connsiteX4" fmla="*/ 363568 w 2358565"/>
              <a:gd name="connsiteY4" fmla="*/ 160467 h 1281455"/>
              <a:gd name="connsiteX5" fmla="*/ 427963 w 2358565"/>
              <a:gd name="connsiteY5" fmla="*/ 18799 h 1281455"/>
              <a:gd name="connsiteX6" fmla="*/ 769785 w 2358565"/>
              <a:gd name="connsiteY6" fmla="*/ 139635 h 1281455"/>
              <a:gd name="connsiteX7" fmla="*/ 1174938 w 2358565"/>
              <a:gd name="connsiteY7" fmla="*/ 96073 h 1281455"/>
              <a:gd name="connsiteX8" fmla="*/ 1406757 w 2358565"/>
              <a:gd name="connsiteY8" fmla="*/ 121829 h 1281455"/>
              <a:gd name="connsiteX9" fmla="*/ 1715850 w 2358565"/>
              <a:gd name="connsiteY9" fmla="*/ 5919 h 1281455"/>
              <a:gd name="connsiteX10" fmla="*/ 1608123 w 2358565"/>
              <a:gd name="connsiteY10" fmla="*/ 347193 h 1281455"/>
              <a:gd name="connsiteX11" fmla="*/ 2346914 w 2358565"/>
              <a:gd name="connsiteY11" fmla="*/ 907443 h 1281455"/>
              <a:gd name="connsiteX12" fmla="*/ 1780244 w 2358565"/>
              <a:gd name="connsiteY12" fmla="*/ 997594 h 1281455"/>
              <a:gd name="connsiteX13" fmla="*/ 1496909 w 2358565"/>
              <a:gd name="connsiteY13" fmla="*/ 1203655 h 1281455"/>
              <a:gd name="connsiteX14" fmla="*/ 1393877 w 2358565"/>
              <a:gd name="connsiteY14" fmla="*/ 1216536 h 1281455"/>
              <a:gd name="connsiteX15" fmla="*/ 1123422 w 2358565"/>
              <a:gd name="connsiteY15" fmla="*/ 1280929 h 1281455"/>
              <a:gd name="connsiteX16" fmla="*/ 975847 w 2358565"/>
              <a:gd name="connsiteY16" fmla="*/ 1185815 h 1281455"/>
              <a:gd name="connsiteX17" fmla="*/ 621145 w 2358565"/>
              <a:gd name="connsiteY17" fmla="*/ 1203655 h 1281455"/>
              <a:gd name="connsiteX18" fmla="*/ 466598 w 2358565"/>
              <a:gd name="connsiteY18" fmla="*/ 1126382 h 1281455"/>
              <a:gd name="connsiteX19" fmla="*/ 260536 w 2358565"/>
              <a:gd name="connsiteY19" fmla="*/ 1087746 h 1281455"/>
              <a:gd name="connsiteX20" fmla="*/ 260537 w 2358565"/>
              <a:gd name="connsiteY20" fmla="*/ 933200 h 1281455"/>
              <a:gd name="connsiteX21" fmla="*/ 118869 w 2358565"/>
              <a:gd name="connsiteY21" fmla="*/ 843047 h 1281455"/>
              <a:gd name="connsiteX22" fmla="*/ 34477 w 2358565"/>
              <a:gd name="connsiteY22" fmla="*/ 682044 h 1281455"/>
              <a:gd name="connsiteX0" fmla="*/ 34477 w 2358740"/>
              <a:gd name="connsiteY0" fmla="*/ 682044 h 1281455"/>
              <a:gd name="connsiteX1" fmla="*/ 15838 w 2358740"/>
              <a:gd name="connsiteY1" fmla="*/ 508196 h 1281455"/>
              <a:gd name="connsiteX2" fmla="*/ 131749 w 2358740"/>
              <a:gd name="connsiteY2" fmla="*/ 405165 h 1281455"/>
              <a:gd name="connsiteX3" fmla="*/ 260537 w 2358740"/>
              <a:gd name="connsiteY3" fmla="*/ 160468 h 1281455"/>
              <a:gd name="connsiteX4" fmla="*/ 363568 w 2358740"/>
              <a:gd name="connsiteY4" fmla="*/ 160467 h 1281455"/>
              <a:gd name="connsiteX5" fmla="*/ 427963 w 2358740"/>
              <a:gd name="connsiteY5" fmla="*/ 18799 h 1281455"/>
              <a:gd name="connsiteX6" fmla="*/ 769785 w 2358740"/>
              <a:gd name="connsiteY6" fmla="*/ 139635 h 1281455"/>
              <a:gd name="connsiteX7" fmla="*/ 1174938 w 2358740"/>
              <a:gd name="connsiteY7" fmla="*/ 96073 h 1281455"/>
              <a:gd name="connsiteX8" fmla="*/ 1406757 w 2358740"/>
              <a:gd name="connsiteY8" fmla="*/ 121829 h 1281455"/>
              <a:gd name="connsiteX9" fmla="*/ 1715850 w 2358740"/>
              <a:gd name="connsiteY9" fmla="*/ 5919 h 1281455"/>
              <a:gd name="connsiteX10" fmla="*/ 1621002 w 2358740"/>
              <a:gd name="connsiteY10" fmla="*/ 514618 h 1281455"/>
              <a:gd name="connsiteX11" fmla="*/ 2346914 w 2358740"/>
              <a:gd name="connsiteY11" fmla="*/ 907443 h 1281455"/>
              <a:gd name="connsiteX12" fmla="*/ 1780244 w 2358740"/>
              <a:gd name="connsiteY12" fmla="*/ 997594 h 1281455"/>
              <a:gd name="connsiteX13" fmla="*/ 1496909 w 2358740"/>
              <a:gd name="connsiteY13" fmla="*/ 1203655 h 1281455"/>
              <a:gd name="connsiteX14" fmla="*/ 1393877 w 2358740"/>
              <a:gd name="connsiteY14" fmla="*/ 1216536 h 1281455"/>
              <a:gd name="connsiteX15" fmla="*/ 1123422 w 2358740"/>
              <a:gd name="connsiteY15" fmla="*/ 1280929 h 1281455"/>
              <a:gd name="connsiteX16" fmla="*/ 975847 w 2358740"/>
              <a:gd name="connsiteY16" fmla="*/ 1185815 h 1281455"/>
              <a:gd name="connsiteX17" fmla="*/ 621145 w 2358740"/>
              <a:gd name="connsiteY17" fmla="*/ 1203655 h 1281455"/>
              <a:gd name="connsiteX18" fmla="*/ 466598 w 2358740"/>
              <a:gd name="connsiteY18" fmla="*/ 1126382 h 1281455"/>
              <a:gd name="connsiteX19" fmla="*/ 260536 w 2358740"/>
              <a:gd name="connsiteY19" fmla="*/ 1087746 h 1281455"/>
              <a:gd name="connsiteX20" fmla="*/ 260537 w 2358740"/>
              <a:gd name="connsiteY20" fmla="*/ 933200 h 1281455"/>
              <a:gd name="connsiteX21" fmla="*/ 118869 w 2358740"/>
              <a:gd name="connsiteY21" fmla="*/ 843047 h 1281455"/>
              <a:gd name="connsiteX22" fmla="*/ 34477 w 2358740"/>
              <a:gd name="connsiteY22" fmla="*/ 682044 h 1281455"/>
              <a:gd name="connsiteX0" fmla="*/ 34477 w 2358740"/>
              <a:gd name="connsiteY0" fmla="*/ 679718 h 1279129"/>
              <a:gd name="connsiteX1" fmla="*/ 15838 w 2358740"/>
              <a:gd name="connsiteY1" fmla="*/ 505870 h 1279129"/>
              <a:gd name="connsiteX2" fmla="*/ 131749 w 2358740"/>
              <a:gd name="connsiteY2" fmla="*/ 402839 h 1279129"/>
              <a:gd name="connsiteX3" fmla="*/ 260537 w 2358740"/>
              <a:gd name="connsiteY3" fmla="*/ 158142 h 1279129"/>
              <a:gd name="connsiteX4" fmla="*/ 363568 w 2358740"/>
              <a:gd name="connsiteY4" fmla="*/ 158141 h 1279129"/>
              <a:gd name="connsiteX5" fmla="*/ 427963 w 2358740"/>
              <a:gd name="connsiteY5" fmla="*/ 16473 h 1279129"/>
              <a:gd name="connsiteX6" fmla="*/ 769785 w 2358740"/>
              <a:gd name="connsiteY6" fmla="*/ 137309 h 1279129"/>
              <a:gd name="connsiteX7" fmla="*/ 1174938 w 2358740"/>
              <a:gd name="connsiteY7" fmla="*/ 93747 h 1279129"/>
              <a:gd name="connsiteX8" fmla="*/ 1406757 w 2358740"/>
              <a:gd name="connsiteY8" fmla="*/ 119503 h 1279129"/>
              <a:gd name="connsiteX9" fmla="*/ 1715850 w 2358740"/>
              <a:gd name="connsiteY9" fmla="*/ 3593 h 1279129"/>
              <a:gd name="connsiteX10" fmla="*/ 1509787 w 2358740"/>
              <a:gd name="connsiteY10" fmla="*/ 312686 h 1279129"/>
              <a:gd name="connsiteX11" fmla="*/ 1621002 w 2358740"/>
              <a:gd name="connsiteY11" fmla="*/ 512292 h 1279129"/>
              <a:gd name="connsiteX12" fmla="*/ 2346914 w 2358740"/>
              <a:gd name="connsiteY12" fmla="*/ 905117 h 1279129"/>
              <a:gd name="connsiteX13" fmla="*/ 1780244 w 2358740"/>
              <a:gd name="connsiteY13" fmla="*/ 995268 h 1279129"/>
              <a:gd name="connsiteX14" fmla="*/ 1496909 w 2358740"/>
              <a:gd name="connsiteY14" fmla="*/ 1201329 h 1279129"/>
              <a:gd name="connsiteX15" fmla="*/ 1393877 w 2358740"/>
              <a:gd name="connsiteY15" fmla="*/ 1214210 h 1279129"/>
              <a:gd name="connsiteX16" fmla="*/ 1123422 w 2358740"/>
              <a:gd name="connsiteY16" fmla="*/ 1278603 h 1279129"/>
              <a:gd name="connsiteX17" fmla="*/ 975847 w 2358740"/>
              <a:gd name="connsiteY17" fmla="*/ 1183489 h 1279129"/>
              <a:gd name="connsiteX18" fmla="*/ 621145 w 2358740"/>
              <a:gd name="connsiteY18" fmla="*/ 1201329 h 1279129"/>
              <a:gd name="connsiteX19" fmla="*/ 466598 w 2358740"/>
              <a:gd name="connsiteY19" fmla="*/ 1124056 h 1279129"/>
              <a:gd name="connsiteX20" fmla="*/ 260536 w 2358740"/>
              <a:gd name="connsiteY20" fmla="*/ 1085420 h 1279129"/>
              <a:gd name="connsiteX21" fmla="*/ 260537 w 2358740"/>
              <a:gd name="connsiteY21" fmla="*/ 930874 h 1279129"/>
              <a:gd name="connsiteX22" fmla="*/ 118869 w 2358740"/>
              <a:gd name="connsiteY22" fmla="*/ 840721 h 1279129"/>
              <a:gd name="connsiteX23" fmla="*/ 34477 w 2358740"/>
              <a:gd name="connsiteY23" fmla="*/ 679718 h 1279129"/>
              <a:gd name="connsiteX0" fmla="*/ 34477 w 2358740"/>
              <a:gd name="connsiteY0" fmla="*/ 676125 h 1275536"/>
              <a:gd name="connsiteX1" fmla="*/ 15838 w 2358740"/>
              <a:gd name="connsiteY1" fmla="*/ 502277 h 1275536"/>
              <a:gd name="connsiteX2" fmla="*/ 131749 w 2358740"/>
              <a:gd name="connsiteY2" fmla="*/ 399246 h 1275536"/>
              <a:gd name="connsiteX3" fmla="*/ 260537 w 2358740"/>
              <a:gd name="connsiteY3" fmla="*/ 154549 h 1275536"/>
              <a:gd name="connsiteX4" fmla="*/ 363568 w 2358740"/>
              <a:gd name="connsiteY4" fmla="*/ 154548 h 1275536"/>
              <a:gd name="connsiteX5" fmla="*/ 427963 w 2358740"/>
              <a:gd name="connsiteY5" fmla="*/ 12880 h 1275536"/>
              <a:gd name="connsiteX6" fmla="*/ 769785 w 2358740"/>
              <a:gd name="connsiteY6" fmla="*/ 133716 h 1275536"/>
              <a:gd name="connsiteX7" fmla="*/ 1174938 w 2358740"/>
              <a:gd name="connsiteY7" fmla="*/ 90154 h 1275536"/>
              <a:gd name="connsiteX8" fmla="*/ 1406757 w 2358740"/>
              <a:gd name="connsiteY8" fmla="*/ 115910 h 1275536"/>
              <a:gd name="connsiteX9" fmla="*/ 1715850 w 2358740"/>
              <a:gd name="connsiteY9" fmla="*/ 0 h 1275536"/>
              <a:gd name="connsiteX10" fmla="*/ 1651455 w 2358740"/>
              <a:gd name="connsiteY10" fmla="*/ 167426 h 1275536"/>
              <a:gd name="connsiteX11" fmla="*/ 1509787 w 2358740"/>
              <a:gd name="connsiteY11" fmla="*/ 309093 h 1275536"/>
              <a:gd name="connsiteX12" fmla="*/ 1621002 w 2358740"/>
              <a:gd name="connsiteY12" fmla="*/ 508699 h 1275536"/>
              <a:gd name="connsiteX13" fmla="*/ 2346914 w 2358740"/>
              <a:gd name="connsiteY13" fmla="*/ 901524 h 1275536"/>
              <a:gd name="connsiteX14" fmla="*/ 1780244 w 2358740"/>
              <a:gd name="connsiteY14" fmla="*/ 991675 h 1275536"/>
              <a:gd name="connsiteX15" fmla="*/ 1496909 w 2358740"/>
              <a:gd name="connsiteY15" fmla="*/ 1197736 h 1275536"/>
              <a:gd name="connsiteX16" fmla="*/ 1393877 w 2358740"/>
              <a:gd name="connsiteY16" fmla="*/ 1210617 h 1275536"/>
              <a:gd name="connsiteX17" fmla="*/ 1123422 w 2358740"/>
              <a:gd name="connsiteY17" fmla="*/ 1275010 h 1275536"/>
              <a:gd name="connsiteX18" fmla="*/ 975847 w 2358740"/>
              <a:gd name="connsiteY18" fmla="*/ 1179896 h 1275536"/>
              <a:gd name="connsiteX19" fmla="*/ 621145 w 2358740"/>
              <a:gd name="connsiteY19" fmla="*/ 1197736 h 1275536"/>
              <a:gd name="connsiteX20" fmla="*/ 466598 w 2358740"/>
              <a:gd name="connsiteY20" fmla="*/ 1120463 h 1275536"/>
              <a:gd name="connsiteX21" fmla="*/ 260536 w 2358740"/>
              <a:gd name="connsiteY21" fmla="*/ 1081827 h 1275536"/>
              <a:gd name="connsiteX22" fmla="*/ 260537 w 2358740"/>
              <a:gd name="connsiteY22" fmla="*/ 927281 h 1275536"/>
              <a:gd name="connsiteX23" fmla="*/ 118869 w 2358740"/>
              <a:gd name="connsiteY23" fmla="*/ 837128 h 1275536"/>
              <a:gd name="connsiteX24" fmla="*/ 34477 w 2358740"/>
              <a:gd name="connsiteY24" fmla="*/ 676125 h 1275536"/>
              <a:gd name="connsiteX0" fmla="*/ 34477 w 2349188"/>
              <a:gd name="connsiteY0" fmla="*/ 676125 h 1275536"/>
              <a:gd name="connsiteX1" fmla="*/ 15838 w 2349188"/>
              <a:gd name="connsiteY1" fmla="*/ 502277 h 1275536"/>
              <a:gd name="connsiteX2" fmla="*/ 131749 w 2349188"/>
              <a:gd name="connsiteY2" fmla="*/ 399246 h 1275536"/>
              <a:gd name="connsiteX3" fmla="*/ 260537 w 2349188"/>
              <a:gd name="connsiteY3" fmla="*/ 154549 h 1275536"/>
              <a:gd name="connsiteX4" fmla="*/ 363568 w 2349188"/>
              <a:gd name="connsiteY4" fmla="*/ 154548 h 1275536"/>
              <a:gd name="connsiteX5" fmla="*/ 427963 w 2349188"/>
              <a:gd name="connsiteY5" fmla="*/ 12880 h 1275536"/>
              <a:gd name="connsiteX6" fmla="*/ 769785 w 2349188"/>
              <a:gd name="connsiteY6" fmla="*/ 133716 h 1275536"/>
              <a:gd name="connsiteX7" fmla="*/ 1174938 w 2349188"/>
              <a:gd name="connsiteY7" fmla="*/ 90154 h 1275536"/>
              <a:gd name="connsiteX8" fmla="*/ 1406757 w 2349188"/>
              <a:gd name="connsiteY8" fmla="*/ 115910 h 1275536"/>
              <a:gd name="connsiteX9" fmla="*/ 1715850 w 2349188"/>
              <a:gd name="connsiteY9" fmla="*/ 0 h 1275536"/>
              <a:gd name="connsiteX10" fmla="*/ 1651455 w 2349188"/>
              <a:gd name="connsiteY10" fmla="*/ 167426 h 1275536"/>
              <a:gd name="connsiteX11" fmla="*/ 1509787 w 2349188"/>
              <a:gd name="connsiteY11" fmla="*/ 309093 h 1275536"/>
              <a:gd name="connsiteX12" fmla="*/ 1621002 w 2349188"/>
              <a:gd name="connsiteY12" fmla="*/ 508699 h 1275536"/>
              <a:gd name="connsiteX13" fmla="*/ 1896153 w 2349188"/>
              <a:gd name="connsiteY13" fmla="*/ 811368 h 1275536"/>
              <a:gd name="connsiteX14" fmla="*/ 2346914 w 2349188"/>
              <a:gd name="connsiteY14" fmla="*/ 901524 h 1275536"/>
              <a:gd name="connsiteX15" fmla="*/ 1780244 w 2349188"/>
              <a:gd name="connsiteY15" fmla="*/ 991675 h 1275536"/>
              <a:gd name="connsiteX16" fmla="*/ 1496909 w 2349188"/>
              <a:gd name="connsiteY16" fmla="*/ 1197736 h 1275536"/>
              <a:gd name="connsiteX17" fmla="*/ 1393877 w 2349188"/>
              <a:gd name="connsiteY17" fmla="*/ 1210617 h 1275536"/>
              <a:gd name="connsiteX18" fmla="*/ 1123422 w 2349188"/>
              <a:gd name="connsiteY18" fmla="*/ 1275010 h 1275536"/>
              <a:gd name="connsiteX19" fmla="*/ 975847 w 2349188"/>
              <a:gd name="connsiteY19" fmla="*/ 1179896 h 1275536"/>
              <a:gd name="connsiteX20" fmla="*/ 621145 w 2349188"/>
              <a:gd name="connsiteY20" fmla="*/ 1197736 h 1275536"/>
              <a:gd name="connsiteX21" fmla="*/ 466598 w 2349188"/>
              <a:gd name="connsiteY21" fmla="*/ 1120463 h 1275536"/>
              <a:gd name="connsiteX22" fmla="*/ 260536 w 2349188"/>
              <a:gd name="connsiteY22" fmla="*/ 1081827 h 1275536"/>
              <a:gd name="connsiteX23" fmla="*/ 260537 w 2349188"/>
              <a:gd name="connsiteY23" fmla="*/ 927281 h 1275536"/>
              <a:gd name="connsiteX24" fmla="*/ 118869 w 2349188"/>
              <a:gd name="connsiteY24" fmla="*/ 837128 h 1275536"/>
              <a:gd name="connsiteX25" fmla="*/ 34477 w 2349188"/>
              <a:gd name="connsiteY25" fmla="*/ 676125 h 1275536"/>
              <a:gd name="connsiteX0" fmla="*/ 34477 w 1931203"/>
              <a:gd name="connsiteY0" fmla="*/ 676125 h 1275536"/>
              <a:gd name="connsiteX1" fmla="*/ 15838 w 1931203"/>
              <a:gd name="connsiteY1" fmla="*/ 502277 h 1275536"/>
              <a:gd name="connsiteX2" fmla="*/ 131749 w 1931203"/>
              <a:gd name="connsiteY2" fmla="*/ 399246 h 1275536"/>
              <a:gd name="connsiteX3" fmla="*/ 260537 w 1931203"/>
              <a:gd name="connsiteY3" fmla="*/ 154549 h 1275536"/>
              <a:gd name="connsiteX4" fmla="*/ 363568 w 1931203"/>
              <a:gd name="connsiteY4" fmla="*/ 154548 h 1275536"/>
              <a:gd name="connsiteX5" fmla="*/ 427963 w 1931203"/>
              <a:gd name="connsiteY5" fmla="*/ 12880 h 1275536"/>
              <a:gd name="connsiteX6" fmla="*/ 769785 w 1931203"/>
              <a:gd name="connsiteY6" fmla="*/ 133716 h 1275536"/>
              <a:gd name="connsiteX7" fmla="*/ 1174938 w 1931203"/>
              <a:gd name="connsiteY7" fmla="*/ 90154 h 1275536"/>
              <a:gd name="connsiteX8" fmla="*/ 1406757 w 1931203"/>
              <a:gd name="connsiteY8" fmla="*/ 115910 h 1275536"/>
              <a:gd name="connsiteX9" fmla="*/ 1715850 w 1931203"/>
              <a:gd name="connsiteY9" fmla="*/ 0 h 1275536"/>
              <a:gd name="connsiteX10" fmla="*/ 1651455 w 1931203"/>
              <a:gd name="connsiteY10" fmla="*/ 167426 h 1275536"/>
              <a:gd name="connsiteX11" fmla="*/ 1509787 w 1931203"/>
              <a:gd name="connsiteY11" fmla="*/ 309093 h 1275536"/>
              <a:gd name="connsiteX12" fmla="*/ 1621002 w 1931203"/>
              <a:gd name="connsiteY12" fmla="*/ 508699 h 1275536"/>
              <a:gd name="connsiteX13" fmla="*/ 1896153 w 1931203"/>
              <a:gd name="connsiteY13" fmla="*/ 811368 h 1275536"/>
              <a:gd name="connsiteX14" fmla="*/ 1754486 w 1931203"/>
              <a:gd name="connsiteY14" fmla="*/ 888645 h 1275536"/>
              <a:gd name="connsiteX15" fmla="*/ 1780244 w 1931203"/>
              <a:gd name="connsiteY15" fmla="*/ 991675 h 1275536"/>
              <a:gd name="connsiteX16" fmla="*/ 1496909 w 1931203"/>
              <a:gd name="connsiteY16" fmla="*/ 1197736 h 1275536"/>
              <a:gd name="connsiteX17" fmla="*/ 1393877 w 1931203"/>
              <a:gd name="connsiteY17" fmla="*/ 1210617 h 1275536"/>
              <a:gd name="connsiteX18" fmla="*/ 1123422 w 1931203"/>
              <a:gd name="connsiteY18" fmla="*/ 1275010 h 1275536"/>
              <a:gd name="connsiteX19" fmla="*/ 975847 w 1931203"/>
              <a:gd name="connsiteY19" fmla="*/ 1179896 h 1275536"/>
              <a:gd name="connsiteX20" fmla="*/ 621145 w 1931203"/>
              <a:gd name="connsiteY20" fmla="*/ 1197736 h 1275536"/>
              <a:gd name="connsiteX21" fmla="*/ 466598 w 1931203"/>
              <a:gd name="connsiteY21" fmla="*/ 1120463 h 1275536"/>
              <a:gd name="connsiteX22" fmla="*/ 260536 w 1931203"/>
              <a:gd name="connsiteY22" fmla="*/ 1081827 h 1275536"/>
              <a:gd name="connsiteX23" fmla="*/ 260537 w 1931203"/>
              <a:gd name="connsiteY23" fmla="*/ 927281 h 1275536"/>
              <a:gd name="connsiteX24" fmla="*/ 118869 w 1931203"/>
              <a:gd name="connsiteY24" fmla="*/ 837128 h 1275536"/>
              <a:gd name="connsiteX25" fmla="*/ 34477 w 1931203"/>
              <a:gd name="connsiteY25" fmla="*/ 676125 h 1275536"/>
              <a:gd name="connsiteX0" fmla="*/ 34477 w 1898156"/>
              <a:gd name="connsiteY0" fmla="*/ 676125 h 1275536"/>
              <a:gd name="connsiteX1" fmla="*/ 15838 w 1898156"/>
              <a:gd name="connsiteY1" fmla="*/ 502277 h 1275536"/>
              <a:gd name="connsiteX2" fmla="*/ 131749 w 1898156"/>
              <a:gd name="connsiteY2" fmla="*/ 399246 h 1275536"/>
              <a:gd name="connsiteX3" fmla="*/ 260537 w 1898156"/>
              <a:gd name="connsiteY3" fmla="*/ 154549 h 1275536"/>
              <a:gd name="connsiteX4" fmla="*/ 363568 w 1898156"/>
              <a:gd name="connsiteY4" fmla="*/ 154548 h 1275536"/>
              <a:gd name="connsiteX5" fmla="*/ 427963 w 1898156"/>
              <a:gd name="connsiteY5" fmla="*/ 12880 h 1275536"/>
              <a:gd name="connsiteX6" fmla="*/ 769785 w 1898156"/>
              <a:gd name="connsiteY6" fmla="*/ 133716 h 1275536"/>
              <a:gd name="connsiteX7" fmla="*/ 1174938 w 1898156"/>
              <a:gd name="connsiteY7" fmla="*/ 90154 h 1275536"/>
              <a:gd name="connsiteX8" fmla="*/ 1406757 w 1898156"/>
              <a:gd name="connsiteY8" fmla="*/ 115910 h 1275536"/>
              <a:gd name="connsiteX9" fmla="*/ 1715850 w 1898156"/>
              <a:gd name="connsiteY9" fmla="*/ 0 h 1275536"/>
              <a:gd name="connsiteX10" fmla="*/ 1651455 w 1898156"/>
              <a:gd name="connsiteY10" fmla="*/ 167426 h 1275536"/>
              <a:gd name="connsiteX11" fmla="*/ 1509787 w 1898156"/>
              <a:gd name="connsiteY11" fmla="*/ 309093 h 1275536"/>
              <a:gd name="connsiteX12" fmla="*/ 1621002 w 1898156"/>
              <a:gd name="connsiteY12" fmla="*/ 508699 h 1275536"/>
              <a:gd name="connsiteX13" fmla="*/ 1896153 w 1898156"/>
              <a:gd name="connsiteY13" fmla="*/ 811368 h 1275536"/>
              <a:gd name="connsiteX14" fmla="*/ 1612819 w 1898156"/>
              <a:gd name="connsiteY14" fmla="*/ 940157 h 1275536"/>
              <a:gd name="connsiteX15" fmla="*/ 1754486 w 1898156"/>
              <a:gd name="connsiteY15" fmla="*/ 888645 h 1275536"/>
              <a:gd name="connsiteX16" fmla="*/ 1780244 w 1898156"/>
              <a:gd name="connsiteY16" fmla="*/ 991675 h 1275536"/>
              <a:gd name="connsiteX17" fmla="*/ 1496909 w 1898156"/>
              <a:gd name="connsiteY17" fmla="*/ 1197736 h 1275536"/>
              <a:gd name="connsiteX18" fmla="*/ 1393877 w 1898156"/>
              <a:gd name="connsiteY18" fmla="*/ 1210617 h 1275536"/>
              <a:gd name="connsiteX19" fmla="*/ 1123422 w 1898156"/>
              <a:gd name="connsiteY19" fmla="*/ 1275010 h 1275536"/>
              <a:gd name="connsiteX20" fmla="*/ 975847 w 1898156"/>
              <a:gd name="connsiteY20" fmla="*/ 1179896 h 1275536"/>
              <a:gd name="connsiteX21" fmla="*/ 621145 w 1898156"/>
              <a:gd name="connsiteY21" fmla="*/ 1197736 h 1275536"/>
              <a:gd name="connsiteX22" fmla="*/ 466598 w 1898156"/>
              <a:gd name="connsiteY22" fmla="*/ 1120463 h 1275536"/>
              <a:gd name="connsiteX23" fmla="*/ 260536 w 1898156"/>
              <a:gd name="connsiteY23" fmla="*/ 1081827 h 1275536"/>
              <a:gd name="connsiteX24" fmla="*/ 260537 w 1898156"/>
              <a:gd name="connsiteY24" fmla="*/ 927281 h 1275536"/>
              <a:gd name="connsiteX25" fmla="*/ 118869 w 1898156"/>
              <a:gd name="connsiteY25" fmla="*/ 837128 h 1275536"/>
              <a:gd name="connsiteX26" fmla="*/ 34477 w 1898156"/>
              <a:gd name="connsiteY26" fmla="*/ 676125 h 1275536"/>
              <a:gd name="connsiteX0" fmla="*/ 34477 w 1898156"/>
              <a:gd name="connsiteY0" fmla="*/ 676125 h 1275536"/>
              <a:gd name="connsiteX1" fmla="*/ 15838 w 1898156"/>
              <a:gd name="connsiteY1" fmla="*/ 502277 h 1275536"/>
              <a:gd name="connsiteX2" fmla="*/ 131749 w 1898156"/>
              <a:gd name="connsiteY2" fmla="*/ 399246 h 1275536"/>
              <a:gd name="connsiteX3" fmla="*/ 260537 w 1898156"/>
              <a:gd name="connsiteY3" fmla="*/ 154549 h 1275536"/>
              <a:gd name="connsiteX4" fmla="*/ 363568 w 1898156"/>
              <a:gd name="connsiteY4" fmla="*/ 154548 h 1275536"/>
              <a:gd name="connsiteX5" fmla="*/ 427963 w 1898156"/>
              <a:gd name="connsiteY5" fmla="*/ 12880 h 1275536"/>
              <a:gd name="connsiteX6" fmla="*/ 769785 w 1898156"/>
              <a:gd name="connsiteY6" fmla="*/ 133716 h 1275536"/>
              <a:gd name="connsiteX7" fmla="*/ 1174938 w 1898156"/>
              <a:gd name="connsiteY7" fmla="*/ 90154 h 1275536"/>
              <a:gd name="connsiteX8" fmla="*/ 1406757 w 1898156"/>
              <a:gd name="connsiteY8" fmla="*/ 115910 h 1275536"/>
              <a:gd name="connsiteX9" fmla="*/ 1715850 w 1898156"/>
              <a:gd name="connsiteY9" fmla="*/ 0 h 1275536"/>
              <a:gd name="connsiteX10" fmla="*/ 1651455 w 1898156"/>
              <a:gd name="connsiteY10" fmla="*/ 167426 h 1275536"/>
              <a:gd name="connsiteX11" fmla="*/ 1509787 w 1898156"/>
              <a:gd name="connsiteY11" fmla="*/ 309093 h 1275536"/>
              <a:gd name="connsiteX12" fmla="*/ 1621002 w 1898156"/>
              <a:gd name="connsiteY12" fmla="*/ 508699 h 1275536"/>
              <a:gd name="connsiteX13" fmla="*/ 1896153 w 1898156"/>
              <a:gd name="connsiteY13" fmla="*/ 811368 h 1275536"/>
              <a:gd name="connsiteX14" fmla="*/ 1612819 w 1898156"/>
              <a:gd name="connsiteY14" fmla="*/ 940157 h 1275536"/>
              <a:gd name="connsiteX15" fmla="*/ 1754486 w 1898156"/>
              <a:gd name="connsiteY15" fmla="*/ 888645 h 1275536"/>
              <a:gd name="connsiteX16" fmla="*/ 1458272 w 1898156"/>
              <a:gd name="connsiteY16" fmla="*/ 1043191 h 1275536"/>
              <a:gd name="connsiteX17" fmla="*/ 1496909 w 1898156"/>
              <a:gd name="connsiteY17" fmla="*/ 1197736 h 1275536"/>
              <a:gd name="connsiteX18" fmla="*/ 1393877 w 1898156"/>
              <a:gd name="connsiteY18" fmla="*/ 1210617 h 1275536"/>
              <a:gd name="connsiteX19" fmla="*/ 1123422 w 1898156"/>
              <a:gd name="connsiteY19" fmla="*/ 1275010 h 1275536"/>
              <a:gd name="connsiteX20" fmla="*/ 975847 w 1898156"/>
              <a:gd name="connsiteY20" fmla="*/ 1179896 h 1275536"/>
              <a:gd name="connsiteX21" fmla="*/ 621145 w 1898156"/>
              <a:gd name="connsiteY21" fmla="*/ 1197736 h 1275536"/>
              <a:gd name="connsiteX22" fmla="*/ 466598 w 1898156"/>
              <a:gd name="connsiteY22" fmla="*/ 1120463 h 1275536"/>
              <a:gd name="connsiteX23" fmla="*/ 260536 w 1898156"/>
              <a:gd name="connsiteY23" fmla="*/ 1081827 h 1275536"/>
              <a:gd name="connsiteX24" fmla="*/ 260537 w 1898156"/>
              <a:gd name="connsiteY24" fmla="*/ 927281 h 1275536"/>
              <a:gd name="connsiteX25" fmla="*/ 118869 w 1898156"/>
              <a:gd name="connsiteY25" fmla="*/ 837128 h 1275536"/>
              <a:gd name="connsiteX26" fmla="*/ 34477 w 1898156"/>
              <a:gd name="connsiteY26" fmla="*/ 676125 h 1275536"/>
              <a:gd name="connsiteX0" fmla="*/ 34477 w 1898156"/>
              <a:gd name="connsiteY0" fmla="*/ 676125 h 1275536"/>
              <a:gd name="connsiteX1" fmla="*/ 15838 w 1898156"/>
              <a:gd name="connsiteY1" fmla="*/ 502277 h 1275536"/>
              <a:gd name="connsiteX2" fmla="*/ 131749 w 1898156"/>
              <a:gd name="connsiteY2" fmla="*/ 399246 h 1275536"/>
              <a:gd name="connsiteX3" fmla="*/ 260537 w 1898156"/>
              <a:gd name="connsiteY3" fmla="*/ 154549 h 1275536"/>
              <a:gd name="connsiteX4" fmla="*/ 363568 w 1898156"/>
              <a:gd name="connsiteY4" fmla="*/ 154548 h 1275536"/>
              <a:gd name="connsiteX5" fmla="*/ 427963 w 1898156"/>
              <a:gd name="connsiteY5" fmla="*/ 12880 h 1275536"/>
              <a:gd name="connsiteX6" fmla="*/ 769785 w 1898156"/>
              <a:gd name="connsiteY6" fmla="*/ 133716 h 1275536"/>
              <a:gd name="connsiteX7" fmla="*/ 1174938 w 1898156"/>
              <a:gd name="connsiteY7" fmla="*/ 90154 h 1275536"/>
              <a:gd name="connsiteX8" fmla="*/ 1406757 w 1898156"/>
              <a:gd name="connsiteY8" fmla="*/ 115910 h 1275536"/>
              <a:gd name="connsiteX9" fmla="*/ 1715850 w 1898156"/>
              <a:gd name="connsiteY9" fmla="*/ 0 h 1275536"/>
              <a:gd name="connsiteX10" fmla="*/ 1651455 w 1898156"/>
              <a:gd name="connsiteY10" fmla="*/ 167426 h 1275536"/>
              <a:gd name="connsiteX11" fmla="*/ 1509787 w 1898156"/>
              <a:gd name="connsiteY11" fmla="*/ 309093 h 1275536"/>
              <a:gd name="connsiteX12" fmla="*/ 1621002 w 1898156"/>
              <a:gd name="connsiteY12" fmla="*/ 508699 h 1275536"/>
              <a:gd name="connsiteX13" fmla="*/ 1896153 w 1898156"/>
              <a:gd name="connsiteY13" fmla="*/ 811368 h 1275536"/>
              <a:gd name="connsiteX14" fmla="*/ 1612819 w 1898156"/>
              <a:gd name="connsiteY14" fmla="*/ 940157 h 1275536"/>
              <a:gd name="connsiteX15" fmla="*/ 1754486 w 1898156"/>
              <a:gd name="connsiteY15" fmla="*/ 888645 h 1275536"/>
              <a:gd name="connsiteX16" fmla="*/ 1458272 w 1898156"/>
              <a:gd name="connsiteY16" fmla="*/ 1043191 h 1275536"/>
              <a:gd name="connsiteX17" fmla="*/ 1496909 w 1898156"/>
              <a:gd name="connsiteY17" fmla="*/ 1197736 h 1275536"/>
              <a:gd name="connsiteX18" fmla="*/ 1393877 w 1898156"/>
              <a:gd name="connsiteY18" fmla="*/ 1210617 h 1275536"/>
              <a:gd name="connsiteX19" fmla="*/ 1123422 w 1898156"/>
              <a:gd name="connsiteY19" fmla="*/ 1275010 h 1275536"/>
              <a:gd name="connsiteX20" fmla="*/ 975847 w 1898156"/>
              <a:gd name="connsiteY20" fmla="*/ 1179896 h 1275536"/>
              <a:gd name="connsiteX21" fmla="*/ 621145 w 1898156"/>
              <a:gd name="connsiteY21" fmla="*/ 1197736 h 1275536"/>
              <a:gd name="connsiteX22" fmla="*/ 466598 w 1898156"/>
              <a:gd name="connsiteY22" fmla="*/ 1120463 h 1275536"/>
              <a:gd name="connsiteX23" fmla="*/ 260536 w 1898156"/>
              <a:gd name="connsiteY23" fmla="*/ 1081827 h 1275536"/>
              <a:gd name="connsiteX24" fmla="*/ 260537 w 1898156"/>
              <a:gd name="connsiteY24" fmla="*/ 927281 h 1275536"/>
              <a:gd name="connsiteX25" fmla="*/ 118869 w 1898156"/>
              <a:gd name="connsiteY25" fmla="*/ 837128 h 1275536"/>
              <a:gd name="connsiteX26" fmla="*/ 34477 w 1898156"/>
              <a:gd name="connsiteY26" fmla="*/ 676125 h 1275536"/>
              <a:gd name="connsiteX0" fmla="*/ 34477 w 1898156"/>
              <a:gd name="connsiteY0" fmla="*/ 676125 h 1275536"/>
              <a:gd name="connsiteX1" fmla="*/ 15838 w 1898156"/>
              <a:gd name="connsiteY1" fmla="*/ 502277 h 1275536"/>
              <a:gd name="connsiteX2" fmla="*/ 131749 w 1898156"/>
              <a:gd name="connsiteY2" fmla="*/ 399246 h 1275536"/>
              <a:gd name="connsiteX3" fmla="*/ 260537 w 1898156"/>
              <a:gd name="connsiteY3" fmla="*/ 154549 h 1275536"/>
              <a:gd name="connsiteX4" fmla="*/ 363568 w 1898156"/>
              <a:gd name="connsiteY4" fmla="*/ 154548 h 1275536"/>
              <a:gd name="connsiteX5" fmla="*/ 427963 w 1898156"/>
              <a:gd name="connsiteY5" fmla="*/ 12880 h 1275536"/>
              <a:gd name="connsiteX6" fmla="*/ 769785 w 1898156"/>
              <a:gd name="connsiteY6" fmla="*/ 133716 h 1275536"/>
              <a:gd name="connsiteX7" fmla="*/ 1174938 w 1898156"/>
              <a:gd name="connsiteY7" fmla="*/ 90154 h 1275536"/>
              <a:gd name="connsiteX8" fmla="*/ 1406757 w 1898156"/>
              <a:gd name="connsiteY8" fmla="*/ 115910 h 1275536"/>
              <a:gd name="connsiteX9" fmla="*/ 1715850 w 1898156"/>
              <a:gd name="connsiteY9" fmla="*/ 0 h 1275536"/>
              <a:gd name="connsiteX10" fmla="*/ 1651455 w 1898156"/>
              <a:gd name="connsiteY10" fmla="*/ 167426 h 1275536"/>
              <a:gd name="connsiteX11" fmla="*/ 1509787 w 1898156"/>
              <a:gd name="connsiteY11" fmla="*/ 309093 h 1275536"/>
              <a:gd name="connsiteX12" fmla="*/ 1621002 w 1898156"/>
              <a:gd name="connsiteY12" fmla="*/ 508699 h 1275536"/>
              <a:gd name="connsiteX13" fmla="*/ 1896153 w 1898156"/>
              <a:gd name="connsiteY13" fmla="*/ 811368 h 1275536"/>
              <a:gd name="connsiteX14" fmla="*/ 1612819 w 1898156"/>
              <a:gd name="connsiteY14" fmla="*/ 940157 h 1275536"/>
              <a:gd name="connsiteX15" fmla="*/ 1754486 w 1898156"/>
              <a:gd name="connsiteY15" fmla="*/ 888645 h 1275536"/>
              <a:gd name="connsiteX16" fmla="*/ 1522666 w 1898156"/>
              <a:gd name="connsiteY16" fmla="*/ 1068948 h 1275536"/>
              <a:gd name="connsiteX17" fmla="*/ 1496909 w 1898156"/>
              <a:gd name="connsiteY17" fmla="*/ 1197736 h 1275536"/>
              <a:gd name="connsiteX18" fmla="*/ 1393877 w 1898156"/>
              <a:gd name="connsiteY18" fmla="*/ 1210617 h 1275536"/>
              <a:gd name="connsiteX19" fmla="*/ 1123422 w 1898156"/>
              <a:gd name="connsiteY19" fmla="*/ 1275010 h 1275536"/>
              <a:gd name="connsiteX20" fmla="*/ 975847 w 1898156"/>
              <a:gd name="connsiteY20" fmla="*/ 1179896 h 1275536"/>
              <a:gd name="connsiteX21" fmla="*/ 621145 w 1898156"/>
              <a:gd name="connsiteY21" fmla="*/ 1197736 h 1275536"/>
              <a:gd name="connsiteX22" fmla="*/ 466598 w 1898156"/>
              <a:gd name="connsiteY22" fmla="*/ 1120463 h 1275536"/>
              <a:gd name="connsiteX23" fmla="*/ 260536 w 1898156"/>
              <a:gd name="connsiteY23" fmla="*/ 1081827 h 1275536"/>
              <a:gd name="connsiteX24" fmla="*/ 260537 w 1898156"/>
              <a:gd name="connsiteY24" fmla="*/ 927281 h 1275536"/>
              <a:gd name="connsiteX25" fmla="*/ 118869 w 1898156"/>
              <a:gd name="connsiteY25" fmla="*/ 837128 h 1275536"/>
              <a:gd name="connsiteX26" fmla="*/ 34477 w 1898156"/>
              <a:gd name="connsiteY26" fmla="*/ 676125 h 1275536"/>
              <a:gd name="connsiteX0" fmla="*/ 34477 w 1898156"/>
              <a:gd name="connsiteY0" fmla="*/ 676125 h 1275536"/>
              <a:gd name="connsiteX1" fmla="*/ 15838 w 1898156"/>
              <a:gd name="connsiteY1" fmla="*/ 502277 h 1275536"/>
              <a:gd name="connsiteX2" fmla="*/ 131749 w 1898156"/>
              <a:gd name="connsiteY2" fmla="*/ 399246 h 1275536"/>
              <a:gd name="connsiteX3" fmla="*/ 260537 w 1898156"/>
              <a:gd name="connsiteY3" fmla="*/ 154549 h 1275536"/>
              <a:gd name="connsiteX4" fmla="*/ 363568 w 1898156"/>
              <a:gd name="connsiteY4" fmla="*/ 154548 h 1275536"/>
              <a:gd name="connsiteX5" fmla="*/ 427963 w 1898156"/>
              <a:gd name="connsiteY5" fmla="*/ 12880 h 1275536"/>
              <a:gd name="connsiteX6" fmla="*/ 769785 w 1898156"/>
              <a:gd name="connsiteY6" fmla="*/ 133716 h 1275536"/>
              <a:gd name="connsiteX7" fmla="*/ 1007512 w 1898156"/>
              <a:gd name="connsiteY7" fmla="*/ 51515 h 1275536"/>
              <a:gd name="connsiteX8" fmla="*/ 1174938 w 1898156"/>
              <a:gd name="connsiteY8" fmla="*/ 90154 h 1275536"/>
              <a:gd name="connsiteX9" fmla="*/ 1406757 w 1898156"/>
              <a:gd name="connsiteY9" fmla="*/ 115910 h 1275536"/>
              <a:gd name="connsiteX10" fmla="*/ 1715850 w 1898156"/>
              <a:gd name="connsiteY10" fmla="*/ 0 h 1275536"/>
              <a:gd name="connsiteX11" fmla="*/ 1651455 w 1898156"/>
              <a:gd name="connsiteY11" fmla="*/ 167426 h 1275536"/>
              <a:gd name="connsiteX12" fmla="*/ 1509787 w 1898156"/>
              <a:gd name="connsiteY12" fmla="*/ 309093 h 1275536"/>
              <a:gd name="connsiteX13" fmla="*/ 1621002 w 1898156"/>
              <a:gd name="connsiteY13" fmla="*/ 508699 h 1275536"/>
              <a:gd name="connsiteX14" fmla="*/ 1896153 w 1898156"/>
              <a:gd name="connsiteY14" fmla="*/ 811368 h 1275536"/>
              <a:gd name="connsiteX15" fmla="*/ 1612819 w 1898156"/>
              <a:gd name="connsiteY15" fmla="*/ 940157 h 1275536"/>
              <a:gd name="connsiteX16" fmla="*/ 1754486 w 1898156"/>
              <a:gd name="connsiteY16" fmla="*/ 888645 h 1275536"/>
              <a:gd name="connsiteX17" fmla="*/ 1522666 w 1898156"/>
              <a:gd name="connsiteY17" fmla="*/ 1068948 h 1275536"/>
              <a:gd name="connsiteX18" fmla="*/ 1496909 w 1898156"/>
              <a:gd name="connsiteY18" fmla="*/ 1197736 h 1275536"/>
              <a:gd name="connsiteX19" fmla="*/ 1393877 w 1898156"/>
              <a:gd name="connsiteY19" fmla="*/ 1210617 h 1275536"/>
              <a:gd name="connsiteX20" fmla="*/ 1123422 w 1898156"/>
              <a:gd name="connsiteY20" fmla="*/ 1275010 h 1275536"/>
              <a:gd name="connsiteX21" fmla="*/ 975847 w 1898156"/>
              <a:gd name="connsiteY21" fmla="*/ 1179896 h 1275536"/>
              <a:gd name="connsiteX22" fmla="*/ 621145 w 1898156"/>
              <a:gd name="connsiteY22" fmla="*/ 1197736 h 1275536"/>
              <a:gd name="connsiteX23" fmla="*/ 466598 w 1898156"/>
              <a:gd name="connsiteY23" fmla="*/ 1120463 h 1275536"/>
              <a:gd name="connsiteX24" fmla="*/ 260536 w 1898156"/>
              <a:gd name="connsiteY24" fmla="*/ 1081827 h 1275536"/>
              <a:gd name="connsiteX25" fmla="*/ 260537 w 1898156"/>
              <a:gd name="connsiteY25" fmla="*/ 927281 h 1275536"/>
              <a:gd name="connsiteX26" fmla="*/ 118869 w 1898156"/>
              <a:gd name="connsiteY26" fmla="*/ 837128 h 1275536"/>
              <a:gd name="connsiteX27" fmla="*/ 34477 w 1898156"/>
              <a:gd name="connsiteY27" fmla="*/ 676125 h 1275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898156" h="1275536">
                <a:moveTo>
                  <a:pt x="34477" y="676125"/>
                </a:moveTo>
                <a:cubicBezTo>
                  <a:pt x="17305" y="620317"/>
                  <a:pt x="-21839" y="589206"/>
                  <a:pt x="15838" y="502277"/>
                </a:cubicBezTo>
                <a:cubicBezTo>
                  <a:pt x="25610" y="453984"/>
                  <a:pt x="90966" y="457201"/>
                  <a:pt x="131749" y="399246"/>
                </a:cubicBezTo>
                <a:cubicBezTo>
                  <a:pt x="172532" y="341291"/>
                  <a:pt x="230486" y="212504"/>
                  <a:pt x="260537" y="154549"/>
                </a:cubicBezTo>
                <a:cubicBezTo>
                  <a:pt x="290588" y="96594"/>
                  <a:pt x="335664" y="178159"/>
                  <a:pt x="363568" y="154548"/>
                </a:cubicBezTo>
                <a:cubicBezTo>
                  <a:pt x="391472" y="130937"/>
                  <a:pt x="351674" y="-820"/>
                  <a:pt x="427963" y="12880"/>
                </a:cubicBezTo>
                <a:cubicBezTo>
                  <a:pt x="504252" y="26580"/>
                  <a:pt x="673194" y="127277"/>
                  <a:pt x="769785" y="133716"/>
                </a:cubicBezTo>
                <a:cubicBezTo>
                  <a:pt x="866377" y="140155"/>
                  <a:pt x="939987" y="58775"/>
                  <a:pt x="1007512" y="51515"/>
                </a:cubicBezTo>
                <a:cubicBezTo>
                  <a:pt x="1075037" y="44255"/>
                  <a:pt x="1108397" y="90154"/>
                  <a:pt x="1174938" y="90154"/>
                </a:cubicBezTo>
                <a:cubicBezTo>
                  <a:pt x="1241479" y="90154"/>
                  <a:pt x="1335923" y="115910"/>
                  <a:pt x="1406757" y="115910"/>
                </a:cubicBezTo>
                <a:cubicBezTo>
                  <a:pt x="1477591" y="115910"/>
                  <a:pt x="1679360" y="0"/>
                  <a:pt x="1715850" y="0"/>
                </a:cubicBezTo>
                <a:cubicBezTo>
                  <a:pt x="1752340" y="0"/>
                  <a:pt x="1685799" y="115911"/>
                  <a:pt x="1651455" y="167426"/>
                </a:cubicBezTo>
                <a:cubicBezTo>
                  <a:pt x="1617111" y="218941"/>
                  <a:pt x="1510569" y="243628"/>
                  <a:pt x="1509787" y="309093"/>
                </a:cubicBezTo>
                <a:cubicBezTo>
                  <a:pt x="1509005" y="374558"/>
                  <a:pt x="1541582" y="448598"/>
                  <a:pt x="1621002" y="508699"/>
                </a:cubicBezTo>
                <a:cubicBezTo>
                  <a:pt x="1700422" y="568800"/>
                  <a:pt x="1867466" y="748044"/>
                  <a:pt x="1896153" y="811368"/>
                </a:cubicBezTo>
                <a:cubicBezTo>
                  <a:pt x="1924840" y="874692"/>
                  <a:pt x="1636430" y="927278"/>
                  <a:pt x="1612819" y="940157"/>
                </a:cubicBezTo>
                <a:cubicBezTo>
                  <a:pt x="1589208" y="953036"/>
                  <a:pt x="1756632" y="871473"/>
                  <a:pt x="1754486" y="888645"/>
                </a:cubicBezTo>
                <a:cubicBezTo>
                  <a:pt x="1746683" y="1029242"/>
                  <a:pt x="1761910" y="1003234"/>
                  <a:pt x="1522666" y="1068948"/>
                </a:cubicBezTo>
                <a:cubicBezTo>
                  <a:pt x="1584914" y="1137635"/>
                  <a:pt x="1561304" y="1161246"/>
                  <a:pt x="1496909" y="1197736"/>
                </a:cubicBezTo>
                <a:cubicBezTo>
                  <a:pt x="1432514" y="1234226"/>
                  <a:pt x="1453978" y="1191299"/>
                  <a:pt x="1393877" y="1210617"/>
                </a:cubicBezTo>
                <a:cubicBezTo>
                  <a:pt x="1284407" y="1247107"/>
                  <a:pt x="1193094" y="1280130"/>
                  <a:pt x="1123422" y="1275010"/>
                </a:cubicBezTo>
                <a:cubicBezTo>
                  <a:pt x="1053750" y="1269890"/>
                  <a:pt x="1059560" y="1192775"/>
                  <a:pt x="975847" y="1179896"/>
                </a:cubicBezTo>
                <a:cubicBezTo>
                  <a:pt x="892134" y="1167017"/>
                  <a:pt x="708166" y="1201202"/>
                  <a:pt x="621145" y="1197736"/>
                </a:cubicBezTo>
                <a:cubicBezTo>
                  <a:pt x="534124" y="1194270"/>
                  <a:pt x="526699" y="1139781"/>
                  <a:pt x="466598" y="1120463"/>
                </a:cubicBezTo>
                <a:cubicBezTo>
                  <a:pt x="406497" y="1101145"/>
                  <a:pt x="292733" y="1120463"/>
                  <a:pt x="260536" y="1081827"/>
                </a:cubicBezTo>
                <a:cubicBezTo>
                  <a:pt x="228339" y="1043191"/>
                  <a:pt x="264830" y="978796"/>
                  <a:pt x="260537" y="927281"/>
                </a:cubicBezTo>
                <a:cubicBezTo>
                  <a:pt x="256244" y="875766"/>
                  <a:pt x="156546" y="878987"/>
                  <a:pt x="118869" y="837128"/>
                </a:cubicBezTo>
                <a:cubicBezTo>
                  <a:pt x="81192" y="795269"/>
                  <a:pt x="51649" y="731933"/>
                  <a:pt x="34477" y="676125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Германия</a:t>
            </a:r>
            <a:endParaRPr lang="ru-RU" b="1" dirty="0"/>
          </a:p>
        </p:txBody>
      </p:sp>
      <p:sp>
        <p:nvSpPr>
          <p:cNvPr id="4" name="Овал 3"/>
          <p:cNvSpPr/>
          <p:nvPr/>
        </p:nvSpPr>
        <p:spPr>
          <a:xfrm>
            <a:off x="2629604" y="3604332"/>
            <a:ext cx="1866976" cy="1650526"/>
          </a:xfrm>
          <a:custGeom>
            <a:avLst/>
            <a:gdLst>
              <a:gd name="connsiteX0" fmla="*/ 0 w 1800200"/>
              <a:gd name="connsiteY0" fmla="*/ 684076 h 1368152"/>
              <a:gd name="connsiteX1" fmla="*/ 900100 w 1800200"/>
              <a:gd name="connsiteY1" fmla="*/ 0 h 1368152"/>
              <a:gd name="connsiteX2" fmla="*/ 1800200 w 1800200"/>
              <a:gd name="connsiteY2" fmla="*/ 684076 h 1368152"/>
              <a:gd name="connsiteX3" fmla="*/ 900100 w 1800200"/>
              <a:gd name="connsiteY3" fmla="*/ 1368152 h 1368152"/>
              <a:gd name="connsiteX4" fmla="*/ 0 w 1800200"/>
              <a:gd name="connsiteY4" fmla="*/ 684076 h 1368152"/>
              <a:gd name="connsiteX0" fmla="*/ 0 w 1809506"/>
              <a:gd name="connsiteY0" fmla="*/ 689980 h 1374056"/>
              <a:gd name="connsiteX1" fmla="*/ 900100 w 1809506"/>
              <a:gd name="connsiteY1" fmla="*/ 5904 h 1374056"/>
              <a:gd name="connsiteX2" fmla="*/ 1066177 w 1809506"/>
              <a:gd name="connsiteY2" fmla="*/ 376416 h 1374056"/>
              <a:gd name="connsiteX3" fmla="*/ 1800200 w 1809506"/>
              <a:gd name="connsiteY3" fmla="*/ 689980 h 1374056"/>
              <a:gd name="connsiteX4" fmla="*/ 900100 w 1809506"/>
              <a:gd name="connsiteY4" fmla="*/ 1374056 h 1374056"/>
              <a:gd name="connsiteX5" fmla="*/ 0 w 1809506"/>
              <a:gd name="connsiteY5" fmla="*/ 689980 h 1374056"/>
              <a:gd name="connsiteX0" fmla="*/ 0 w 1911415"/>
              <a:gd name="connsiteY0" fmla="*/ 689980 h 1469519"/>
              <a:gd name="connsiteX1" fmla="*/ 900100 w 1911415"/>
              <a:gd name="connsiteY1" fmla="*/ 5904 h 1469519"/>
              <a:gd name="connsiteX2" fmla="*/ 1066177 w 1911415"/>
              <a:gd name="connsiteY2" fmla="*/ 376416 h 1469519"/>
              <a:gd name="connsiteX3" fmla="*/ 1903231 w 1911415"/>
              <a:gd name="connsiteY3" fmla="*/ 1333924 h 1469519"/>
              <a:gd name="connsiteX4" fmla="*/ 900100 w 1911415"/>
              <a:gd name="connsiteY4" fmla="*/ 1374056 h 1469519"/>
              <a:gd name="connsiteX5" fmla="*/ 0 w 1911415"/>
              <a:gd name="connsiteY5" fmla="*/ 689980 h 1469519"/>
              <a:gd name="connsiteX0" fmla="*/ 2266 w 1913681"/>
              <a:gd name="connsiteY0" fmla="*/ 689980 h 1410217"/>
              <a:gd name="connsiteX1" fmla="*/ 902366 w 1913681"/>
              <a:gd name="connsiteY1" fmla="*/ 5904 h 1410217"/>
              <a:gd name="connsiteX2" fmla="*/ 1068443 w 1913681"/>
              <a:gd name="connsiteY2" fmla="*/ 376416 h 1410217"/>
              <a:gd name="connsiteX3" fmla="*/ 1905497 w 1913681"/>
              <a:gd name="connsiteY3" fmla="*/ 1333924 h 1410217"/>
              <a:gd name="connsiteX4" fmla="*/ 1198580 w 1913681"/>
              <a:gd name="connsiteY4" fmla="*/ 1180873 h 1410217"/>
              <a:gd name="connsiteX5" fmla="*/ 2266 w 1913681"/>
              <a:gd name="connsiteY5" fmla="*/ 689980 h 1410217"/>
              <a:gd name="connsiteX0" fmla="*/ 2428 w 1849449"/>
              <a:gd name="connsiteY0" fmla="*/ 349284 h 1414360"/>
              <a:gd name="connsiteX1" fmla="*/ 838134 w 1849449"/>
              <a:gd name="connsiteY1" fmla="*/ 59 h 1414360"/>
              <a:gd name="connsiteX2" fmla="*/ 1004211 w 1849449"/>
              <a:gd name="connsiteY2" fmla="*/ 370571 h 1414360"/>
              <a:gd name="connsiteX3" fmla="*/ 1841265 w 1849449"/>
              <a:gd name="connsiteY3" fmla="*/ 1328079 h 1414360"/>
              <a:gd name="connsiteX4" fmla="*/ 1134348 w 1849449"/>
              <a:gd name="connsiteY4" fmla="*/ 1175028 h 1414360"/>
              <a:gd name="connsiteX5" fmla="*/ 2428 w 1849449"/>
              <a:gd name="connsiteY5" fmla="*/ 349284 h 1414360"/>
              <a:gd name="connsiteX0" fmla="*/ 390 w 1847411"/>
              <a:gd name="connsiteY0" fmla="*/ 349272 h 1398561"/>
              <a:gd name="connsiteX1" fmla="*/ 836096 w 1847411"/>
              <a:gd name="connsiteY1" fmla="*/ 47 h 1398561"/>
              <a:gd name="connsiteX2" fmla="*/ 1002173 w 1847411"/>
              <a:gd name="connsiteY2" fmla="*/ 370559 h 1398561"/>
              <a:gd name="connsiteX3" fmla="*/ 1839227 w 1847411"/>
              <a:gd name="connsiteY3" fmla="*/ 1328067 h 1398561"/>
              <a:gd name="connsiteX4" fmla="*/ 1132310 w 1847411"/>
              <a:gd name="connsiteY4" fmla="*/ 1175016 h 1398561"/>
              <a:gd name="connsiteX5" fmla="*/ 950658 w 1847411"/>
              <a:gd name="connsiteY5" fmla="*/ 911471 h 1398561"/>
              <a:gd name="connsiteX6" fmla="*/ 390 w 1847411"/>
              <a:gd name="connsiteY6" fmla="*/ 349272 h 1398561"/>
              <a:gd name="connsiteX0" fmla="*/ 390 w 1850435"/>
              <a:gd name="connsiteY0" fmla="*/ 349272 h 1381887"/>
              <a:gd name="connsiteX1" fmla="*/ 836096 w 1850435"/>
              <a:gd name="connsiteY1" fmla="*/ 47 h 1381887"/>
              <a:gd name="connsiteX2" fmla="*/ 1002173 w 1850435"/>
              <a:gd name="connsiteY2" fmla="*/ 370559 h 1381887"/>
              <a:gd name="connsiteX3" fmla="*/ 1839227 w 1850435"/>
              <a:gd name="connsiteY3" fmla="*/ 1328067 h 1381887"/>
              <a:gd name="connsiteX4" fmla="*/ 1491571 w 1850435"/>
              <a:gd name="connsiteY4" fmla="*/ 1220565 h 1381887"/>
              <a:gd name="connsiteX5" fmla="*/ 1132310 w 1850435"/>
              <a:gd name="connsiteY5" fmla="*/ 1175016 h 1381887"/>
              <a:gd name="connsiteX6" fmla="*/ 950658 w 1850435"/>
              <a:gd name="connsiteY6" fmla="*/ 911471 h 1381887"/>
              <a:gd name="connsiteX7" fmla="*/ 390 w 1850435"/>
              <a:gd name="connsiteY7" fmla="*/ 349272 h 1381887"/>
              <a:gd name="connsiteX0" fmla="*/ 390 w 1727751"/>
              <a:gd name="connsiteY0" fmla="*/ 349272 h 1225191"/>
              <a:gd name="connsiteX1" fmla="*/ 836096 w 1727751"/>
              <a:gd name="connsiteY1" fmla="*/ 47 h 1225191"/>
              <a:gd name="connsiteX2" fmla="*/ 1002173 w 1727751"/>
              <a:gd name="connsiteY2" fmla="*/ 370559 h 1225191"/>
              <a:gd name="connsiteX3" fmla="*/ 1710438 w 1727751"/>
              <a:gd name="connsiteY3" fmla="*/ 1006095 h 1225191"/>
              <a:gd name="connsiteX4" fmla="*/ 1491571 w 1727751"/>
              <a:gd name="connsiteY4" fmla="*/ 1220565 h 1225191"/>
              <a:gd name="connsiteX5" fmla="*/ 1132310 w 1727751"/>
              <a:gd name="connsiteY5" fmla="*/ 1175016 h 1225191"/>
              <a:gd name="connsiteX6" fmla="*/ 950658 w 1727751"/>
              <a:gd name="connsiteY6" fmla="*/ 911471 h 1225191"/>
              <a:gd name="connsiteX7" fmla="*/ 390 w 1727751"/>
              <a:gd name="connsiteY7" fmla="*/ 349272 h 1225191"/>
              <a:gd name="connsiteX0" fmla="*/ 390 w 1722060"/>
              <a:gd name="connsiteY0" fmla="*/ 349272 h 1479507"/>
              <a:gd name="connsiteX1" fmla="*/ 836096 w 1722060"/>
              <a:gd name="connsiteY1" fmla="*/ 47 h 1479507"/>
              <a:gd name="connsiteX2" fmla="*/ 1002173 w 1722060"/>
              <a:gd name="connsiteY2" fmla="*/ 370559 h 1479507"/>
              <a:gd name="connsiteX3" fmla="*/ 1710438 w 1722060"/>
              <a:gd name="connsiteY3" fmla="*/ 1006095 h 1479507"/>
              <a:gd name="connsiteX4" fmla="*/ 1375661 w 1722060"/>
              <a:gd name="connsiteY4" fmla="*/ 1478143 h 1479507"/>
              <a:gd name="connsiteX5" fmla="*/ 1132310 w 1722060"/>
              <a:gd name="connsiteY5" fmla="*/ 1175016 h 1479507"/>
              <a:gd name="connsiteX6" fmla="*/ 950658 w 1722060"/>
              <a:gd name="connsiteY6" fmla="*/ 911471 h 1479507"/>
              <a:gd name="connsiteX7" fmla="*/ 390 w 1722060"/>
              <a:gd name="connsiteY7" fmla="*/ 349272 h 1479507"/>
              <a:gd name="connsiteX0" fmla="*/ 390 w 1721234"/>
              <a:gd name="connsiteY0" fmla="*/ 349272 h 1484178"/>
              <a:gd name="connsiteX1" fmla="*/ 836096 w 1721234"/>
              <a:gd name="connsiteY1" fmla="*/ 47 h 1484178"/>
              <a:gd name="connsiteX2" fmla="*/ 1002173 w 1721234"/>
              <a:gd name="connsiteY2" fmla="*/ 370559 h 1484178"/>
              <a:gd name="connsiteX3" fmla="*/ 1710438 w 1721234"/>
              <a:gd name="connsiteY3" fmla="*/ 1006095 h 1484178"/>
              <a:gd name="connsiteX4" fmla="*/ 1375661 w 1721234"/>
              <a:gd name="connsiteY4" fmla="*/ 1478143 h 1484178"/>
              <a:gd name="connsiteX5" fmla="*/ 1362783 w 1721234"/>
              <a:gd name="connsiteY5" fmla="*/ 1259201 h 1484178"/>
              <a:gd name="connsiteX6" fmla="*/ 1132310 w 1721234"/>
              <a:gd name="connsiteY6" fmla="*/ 1175016 h 1484178"/>
              <a:gd name="connsiteX7" fmla="*/ 950658 w 1721234"/>
              <a:gd name="connsiteY7" fmla="*/ 911471 h 1484178"/>
              <a:gd name="connsiteX8" fmla="*/ 390 w 1721234"/>
              <a:gd name="connsiteY8" fmla="*/ 349272 h 1484178"/>
              <a:gd name="connsiteX0" fmla="*/ 390 w 1745641"/>
              <a:gd name="connsiteY0" fmla="*/ 349272 h 1479014"/>
              <a:gd name="connsiteX1" fmla="*/ 836096 w 1745641"/>
              <a:gd name="connsiteY1" fmla="*/ 47 h 1479014"/>
              <a:gd name="connsiteX2" fmla="*/ 1002173 w 1745641"/>
              <a:gd name="connsiteY2" fmla="*/ 370559 h 1479014"/>
              <a:gd name="connsiteX3" fmla="*/ 1710438 w 1745641"/>
              <a:gd name="connsiteY3" fmla="*/ 1006095 h 1479014"/>
              <a:gd name="connsiteX4" fmla="*/ 1581724 w 1745641"/>
              <a:gd name="connsiteY4" fmla="*/ 1066017 h 1479014"/>
              <a:gd name="connsiteX5" fmla="*/ 1375661 w 1745641"/>
              <a:gd name="connsiteY5" fmla="*/ 1478143 h 1479014"/>
              <a:gd name="connsiteX6" fmla="*/ 1362783 w 1745641"/>
              <a:gd name="connsiteY6" fmla="*/ 1259201 h 1479014"/>
              <a:gd name="connsiteX7" fmla="*/ 1132310 w 1745641"/>
              <a:gd name="connsiteY7" fmla="*/ 1175016 h 1479014"/>
              <a:gd name="connsiteX8" fmla="*/ 950658 w 1745641"/>
              <a:gd name="connsiteY8" fmla="*/ 911471 h 1479014"/>
              <a:gd name="connsiteX9" fmla="*/ 390 w 1745641"/>
              <a:gd name="connsiteY9" fmla="*/ 349272 h 1479014"/>
              <a:gd name="connsiteX0" fmla="*/ 390 w 1924131"/>
              <a:gd name="connsiteY0" fmla="*/ 349272 h 1479014"/>
              <a:gd name="connsiteX1" fmla="*/ 836096 w 1924131"/>
              <a:gd name="connsiteY1" fmla="*/ 47 h 1479014"/>
              <a:gd name="connsiteX2" fmla="*/ 1002173 w 1924131"/>
              <a:gd name="connsiteY2" fmla="*/ 370559 h 1479014"/>
              <a:gd name="connsiteX3" fmla="*/ 1903621 w 1924131"/>
              <a:gd name="connsiteY3" fmla="*/ 1250794 h 1479014"/>
              <a:gd name="connsiteX4" fmla="*/ 1581724 w 1924131"/>
              <a:gd name="connsiteY4" fmla="*/ 1066017 h 1479014"/>
              <a:gd name="connsiteX5" fmla="*/ 1375661 w 1924131"/>
              <a:gd name="connsiteY5" fmla="*/ 1478143 h 1479014"/>
              <a:gd name="connsiteX6" fmla="*/ 1362783 w 1924131"/>
              <a:gd name="connsiteY6" fmla="*/ 1259201 h 1479014"/>
              <a:gd name="connsiteX7" fmla="*/ 1132310 w 1924131"/>
              <a:gd name="connsiteY7" fmla="*/ 1175016 h 1479014"/>
              <a:gd name="connsiteX8" fmla="*/ 950658 w 1924131"/>
              <a:gd name="connsiteY8" fmla="*/ 911471 h 1479014"/>
              <a:gd name="connsiteX9" fmla="*/ 390 w 1924131"/>
              <a:gd name="connsiteY9" fmla="*/ 349272 h 1479014"/>
              <a:gd name="connsiteX0" fmla="*/ 390 w 1924694"/>
              <a:gd name="connsiteY0" fmla="*/ 349272 h 1479017"/>
              <a:gd name="connsiteX1" fmla="*/ 836096 w 1924694"/>
              <a:gd name="connsiteY1" fmla="*/ 47 h 1479017"/>
              <a:gd name="connsiteX2" fmla="*/ 1002173 w 1924694"/>
              <a:gd name="connsiteY2" fmla="*/ 370559 h 1479017"/>
              <a:gd name="connsiteX3" fmla="*/ 1903621 w 1924694"/>
              <a:gd name="connsiteY3" fmla="*/ 1250794 h 1479017"/>
              <a:gd name="connsiteX4" fmla="*/ 1581724 w 1924694"/>
              <a:gd name="connsiteY4" fmla="*/ 1066017 h 1479017"/>
              <a:gd name="connsiteX5" fmla="*/ 1568845 w 1924694"/>
              <a:gd name="connsiteY5" fmla="*/ 1362231 h 1479017"/>
              <a:gd name="connsiteX6" fmla="*/ 1375661 w 1924694"/>
              <a:gd name="connsiteY6" fmla="*/ 1478143 h 1479017"/>
              <a:gd name="connsiteX7" fmla="*/ 1362783 w 1924694"/>
              <a:gd name="connsiteY7" fmla="*/ 1259201 h 1479017"/>
              <a:gd name="connsiteX8" fmla="*/ 1132310 w 1924694"/>
              <a:gd name="connsiteY8" fmla="*/ 1175016 h 1479017"/>
              <a:gd name="connsiteX9" fmla="*/ 950658 w 1924694"/>
              <a:gd name="connsiteY9" fmla="*/ 911471 h 1479017"/>
              <a:gd name="connsiteX10" fmla="*/ 390 w 1924694"/>
              <a:gd name="connsiteY10" fmla="*/ 349272 h 1479017"/>
              <a:gd name="connsiteX0" fmla="*/ 6494 w 1930798"/>
              <a:gd name="connsiteY0" fmla="*/ 349261 h 1479006"/>
              <a:gd name="connsiteX1" fmla="*/ 842200 w 1930798"/>
              <a:gd name="connsiteY1" fmla="*/ 36 h 1479006"/>
              <a:gd name="connsiteX2" fmla="*/ 1008277 w 1930798"/>
              <a:gd name="connsiteY2" fmla="*/ 370548 h 1479006"/>
              <a:gd name="connsiteX3" fmla="*/ 1909725 w 1930798"/>
              <a:gd name="connsiteY3" fmla="*/ 1250783 h 1479006"/>
              <a:gd name="connsiteX4" fmla="*/ 1587828 w 1930798"/>
              <a:gd name="connsiteY4" fmla="*/ 1066006 h 1479006"/>
              <a:gd name="connsiteX5" fmla="*/ 1574949 w 1930798"/>
              <a:gd name="connsiteY5" fmla="*/ 1362220 h 1479006"/>
              <a:gd name="connsiteX6" fmla="*/ 1381765 w 1930798"/>
              <a:gd name="connsiteY6" fmla="*/ 1478132 h 1479006"/>
              <a:gd name="connsiteX7" fmla="*/ 1368887 w 1930798"/>
              <a:gd name="connsiteY7" fmla="*/ 1259190 h 1479006"/>
              <a:gd name="connsiteX8" fmla="*/ 1138414 w 1930798"/>
              <a:gd name="connsiteY8" fmla="*/ 1175005 h 1479006"/>
              <a:gd name="connsiteX9" fmla="*/ 956762 w 1930798"/>
              <a:gd name="connsiteY9" fmla="*/ 911460 h 1479006"/>
              <a:gd name="connsiteX10" fmla="*/ 480243 w 1930798"/>
              <a:gd name="connsiteY10" fmla="*/ 537973 h 1479006"/>
              <a:gd name="connsiteX11" fmla="*/ 6494 w 1930798"/>
              <a:gd name="connsiteY11" fmla="*/ 349261 h 1479006"/>
              <a:gd name="connsiteX0" fmla="*/ 47568 w 1971872"/>
              <a:gd name="connsiteY0" fmla="*/ 349261 h 1479006"/>
              <a:gd name="connsiteX1" fmla="*/ 883274 w 1971872"/>
              <a:gd name="connsiteY1" fmla="*/ 36 h 1479006"/>
              <a:gd name="connsiteX2" fmla="*/ 1049351 w 1971872"/>
              <a:gd name="connsiteY2" fmla="*/ 370548 h 1479006"/>
              <a:gd name="connsiteX3" fmla="*/ 1950799 w 1971872"/>
              <a:gd name="connsiteY3" fmla="*/ 1250783 h 1479006"/>
              <a:gd name="connsiteX4" fmla="*/ 1628902 w 1971872"/>
              <a:gd name="connsiteY4" fmla="*/ 1066006 h 1479006"/>
              <a:gd name="connsiteX5" fmla="*/ 1616023 w 1971872"/>
              <a:gd name="connsiteY5" fmla="*/ 1362220 h 1479006"/>
              <a:gd name="connsiteX6" fmla="*/ 1422839 w 1971872"/>
              <a:gd name="connsiteY6" fmla="*/ 1478132 h 1479006"/>
              <a:gd name="connsiteX7" fmla="*/ 1409961 w 1971872"/>
              <a:gd name="connsiteY7" fmla="*/ 1259190 h 1479006"/>
              <a:gd name="connsiteX8" fmla="*/ 1179488 w 1971872"/>
              <a:gd name="connsiteY8" fmla="*/ 1175005 h 1479006"/>
              <a:gd name="connsiteX9" fmla="*/ 997836 w 1971872"/>
              <a:gd name="connsiteY9" fmla="*/ 911460 h 1479006"/>
              <a:gd name="connsiteX10" fmla="*/ 521317 w 1971872"/>
              <a:gd name="connsiteY10" fmla="*/ 537973 h 1479006"/>
              <a:gd name="connsiteX11" fmla="*/ 147830 w 1971872"/>
              <a:gd name="connsiteY11" fmla="*/ 525093 h 1479006"/>
              <a:gd name="connsiteX12" fmla="*/ 47568 w 1971872"/>
              <a:gd name="connsiteY12" fmla="*/ 349261 h 1479006"/>
              <a:gd name="connsiteX0" fmla="*/ 455 w 1924759"/>
              <a:gd name="connsiteY0" fmla="*/ 352906 h 1482651"/>
              <a:gd name="connsiteX1" fmla="*/ 126475 w 1924759"/>
              <a:gd name="connsiteY1" fmla="*/ 193887 h 1482651"/>
              <a:gd name="connsiteX2" fmla="*/ 836161 w 1924759"/>
              <a:gd name="connsiteY2" fmla="*/ 3681 h 1482651"/>
              <a:gd name="connsiteX3" fmla="*/ 1002238 w 1924759"/>
              <a:gd name="connsiteY3" fmla="*/ 374193 h 1482651"/>
              <a:gd name="connsiteX4" fmla="*/ 1903686 w 1924759"/>
              <a:gd name="connsiteY4" fmla="*/ 1254428 h 1482651"/>
              <a:gd name="connsiteX5" fmla="*/ 1581789 w 1924759"/>
              <a:gd name="connsiteY5" fmla="*/ 1069651 h 1482651"/>
              <a:gd name="connsiteX6" fmla="*/ 1568910 w 1924759"/>
              <a:gd name="connsiteY6" fmla="*/ 1365865 h 1482651"/>
              <a:gd name="connsiteX7" fmla="*/ 1375726 w 1924759"/>
              <a:gd name="connsiteY7" fmla="*/ 1481777 h 1482651"/>
              <a:gd name="connsiteX8" fmla="*/ 1362848 w 1924759"/>
              <a:gd name="connsiteY8" fmla="*/ 1262835 h 1482651"/>
              <a:gd name="connsiteX9" fmla="*/ 1132375 w 1924759"/>
              <a:gd name="connsiteY9" fmla="*/ 1178650 h 1482651"/>
              <a:gd name="connsiteX10" fmla="*/ 950723 w 1924759"/>
              <a:gd name="connsiteY10" fmla="*/ 915105 h 1482651"/>
              <a:gd name="connsiteX11" fmla="*/ 474204 w 1924759"/>
              <a:gd name="connsiteY11" fmla="*/ 541618 h 1482651"/>
              <a:gd name="connsiteX12" fmla="*/ 100717 w 1924759"/>
              <a:gd name="connsiteY12" fmla="*/ 528738 h 1482651"/>
              <a:gd name="connsiteX13" fmla="*/ 455 w 1924759"/>
              <a:gd name="connsiteY13" fmla="*/ 352906 h 1482651"/>
              <a:gd name="connsiteX0" fmla="*/ 455 w 1924759"/>
              <a:gd name="connsiteY0" fmla="*/ 352906 h 1482651"/>
              <a:gd name="connsiteX1" fmla="*/ 126475 w 1924759"/>
              <a:gd name="connsiteY1" fmla="*/ 193887 h 1482651"/>
              <a:gd name="connsiteX2" fmla="*/ 836161 w 1924759"/>
              <a:gd name="connsiteY2" fmla="*/ 3681 h 1482651"/>
              <a:gd name="connsiteX3" fmla="*/ 1002238 w 1924759"/>
              <a:gd name="connsiteY3" fmla="*/ 374193 h 1482651"/>
              <a:gd name="connsiteX4" fmla="*/ 1903686 w 1924759"/>
              <a:gd name="connsiteY4" fmla="*/ 1254428 h 1482651"/>
              <a:gd name="connsiteX5" fmla="*/ 1581789 w 1924759"/>
              <a:gd name="connsiteY5" fmla="*/ 1069651 h 1482651"/>
              <a:gd name="connsiteX6" fmla="*/ 1568910 w 1924759"/>
              <a:gd name="connsiteY6" fmla="*/ 1365865 h 1482651"/>
              <a:gd name="connsiteX7" fmla="*/ 1375726 w 1924759"/>
              <a:gd name="connsiteY7" fmla="*/ 1481777 h 1482651"/>
              <a:gd name="connsiteX8" fmla="*/ 1362848 w 1924759"/>
              <a:gd name="connsiteY8" fmla="*/ 1262835 h 1482651"/>
              <a:gd name="connsiteX9" fmla="*/ 1132375 w 1924759"/>
              <a:gd name="connsiteY9" fmla="*/ 1178650 h 1482651"/>
              <a:gd name="connsiteX10" fmla="*/ 950723 w 1924759"/>
              <a:gd name="connsiteY10" fmla="*/ 915105 h 1482651"/>
              <a:gd name="connsiteX11" fmla="*/ 615872 w 1924759"/>
              <a:gd name="connsiteY11" fmla="*/ 734801 h 1482651"/>
              <a:gd name="connsiteX12" fmla="*/ 474204 w 1924759"/>
              <a:gd name="connsiteY12" fmla="*/ 541618 h 1482651"/>
              <a:gd name="connsiteX13" fmla="*/ 100717 w 1924759"/>
              <a:gd name="connsiteY13" fmla="*/ 528738 h 1482651"/>
              <a:gd name="connsiteX14" fmla="*/ 455 w 1924759"/>
              <a:gd name="connsiteY14" fmla="*/ 352906 h 1482651"/>
              <a:gd name="connsiteX0" fmla="*/ 455 w 1924759"/>
              <a:gd name="connsiteY0" fmla="*/ 352906 h 1482651"/>
              <a:gd name="connsiteX1" fmla="*/ 126475 w 1924759"/>
              <a:gd name="connsiteY1" fmla="*/ 193887 h 1482651"/>
              <a:gd name="connsiteX2" fmla="*/ 836161 w 1924759"/>
              <a:gd name="connsiteY2" fmla="*/ 3681 h 1482651"/>
              <a:gd name="connsiteX3" fmla="*/ 1002238 w 1924759"/>
              <a:gd name="connsiteY3" fmla="*/ 374193 h 1482651"/>
              <a:gd name="connsiteX4" fmla="*/ 1903686 w 1924759"/>
              <a:gd name="connsiteY4" fmla="*/ 1254428 h 1482651"/>
              <a:gd name="connsiteX5" fmla="*/ 1581789 w 1924759"/>
              <a:gd name="connsiteY5" fmla="*/ 1069651 h 1482651"/>
              <a:gd name="connsiteX6" fmla="*/ 1568910 w 1924759"/>
              <a:gd name="connsiteY6" fmla="*/ 1365865 h 1482651"/>
              <a:gd name="connsiteX7" fmla="*/ 1375726 w 1924759"/>
              <a:gd name="connsiteY7" fmla="*/ 1481777 h 1482651"/>
              <a:gd name="connsiteX8" fmla="*/ 1362848 w 1924759"/>
              <a:gd name="connsiteY8" fmla="*/ 1262835 h 1482651"/>
              <a:gd name="connsiteX9" fmla="*/ 1132375 w 1924759"/>
              <a:gd name="connsiteY9" fmla="*/ 1178650 h 1482651"/>
              <a:gd name="connsiteX10" fmla="*/ 950723 w 1924759"/>
              <a:gd name="connsiteY10" fmla="*/ 915105 h 1482651"/>
              <a:gd name="connsiteX11" fmla="*/ 860571 w 1924759"/>
              <a:gd name="connsiteY11" fmla="*/ 889347 h 1482651"/>
              <a:gd name="connsiteX12" fmla="*/ 615872 w 1924759"/>
              <a:gd name="connsiteY12" fmla="*/ 734801 h 1482651"/>
              <a:gd name="connsiteX13" fmla="*/ 474204 w 1924759"/>
              <a:gd name="connsiteY13" fmla="*/ 541618 h 1482651"/>
              <a:gd name="connsiteX14" fmla="*/ 100717 w 1924759"/>
              <a:gd name="connsiteY14" fmla="*/ 528738 h 1482651"/>
              <a:gd name="connsiteX15" fmla="*/ 455 w 1924759"/>
              <a:gd name="connsiteY15" fmla="*/ 352906 h 1482651"/>
              <a:gd name="connsiteX0" fmla="*/ 455 w 1924759"/>
              <a:gd name="connsiteY0" fmla="*/ 352906 h 1508159"/>
              <a:gd name="connsiteX1" fmla="*/ 126475 w 1924759"/>
              <a:gd name="connsiteY1" fmla="*/ 193887 h 1508159"/>
              <a:gd name="connsiteX2" fmla="*/ 836161 w 1924759"/>
              <a:gd name="connsiteY2" fmla="*/ 3681 h 1508159"/>
              <a:gd name="connsiteX3" fmla="*/ 1002238 w 1924759"/>
              <a:gd name="connsiteY3" fmla="*/ 374193 h 1508159"/>
              <a:gd name="connsiteX4" fmla="*/ 1903686 w 1924759"/>
              <a:gd name="connsiteY4" fmla="*/ 1254428 h 1508159"/>
              <a:gd name="connsiteX5" fmla="*/ 1581789 w 1924759"/>
              <a:gd name="connsiteY5" fmla="*/ 1069651 h 1508159"/>
              <a:gd name="connsiteX6" fmla="*/ 1568910 w 1924759"/>
              <a:gd name="connsiteY6" fmla="*/ 1365865 h 1508159"/>
              <a:gd name="connsiteX7" fmla="*/ 886329 w 1924759"/>
              <a:gd name="connsiteY7" fmla="*/ 1507535 h 1508159"/>
              <a:gd name="connsiteX8" fmla="*/ 1362848 w 1924759"/>
              <a:gd name="connsiteY8" fmla="*/ 1262835 h 1508159"/>
              <a:gd name="connsiteX9" fmla="*/ 1132375 w 1924759"/>
              <a:gd name="connsiteY9" fmla="*/ 1178650 h 1508159"/>
              <a:gd name="connsiteX10" fmla="*/ 950723 w 1924759"/>
              <a:gd name="connsiteY10" fmla="*/ 915105 h 1508159"/>
              <a:gd name="connsiteX11" fmla="*/ 860571 w 1924759"/>
              <a:gd name="connsiteY11" fmla="*/ 889347 h 1508159"/>
              <a:gd name="connsiteX12" fmla="*/ 615872 w 1924759"/>
              <a:gd name="connsiteY12" fmla="*/ 734801 h 1508159"/>
              <a:gd name="connsiteX13" fmla="*/ 474204 w 1924759"/>
              <a:gd name="connsiteY13" fmla="*/ 541618 h 1508159"/>
              <a:gd name="connsiteX14" fmla="*/ 100717 w 1924759"/>
              <a:gd name="connsiteY14" fmla="*/ 528738 h 1508159"/>
              <a:gd name="connsiteX15" fmla="*/ 455 w 1924759"/>
              <a:gd name="connsiteY15" fmla="*/ 352906 h 1508159"/>
              <a:gd name="connsiteX0" fmla="*/ 455 w 1924759"/>
              <a:gd name="connsiteY0" fmla="*/ 352906 h 1651953"/>
              <a:gd name="connsiteX1" fmla="*/ 126475 w 1924759"/>
              <a:gd name="connsiteY1" fmla="*/ 193887 h 1651953"/>
              <a:gd name="connsiteX2" fmla="*/ 836161 w 1924759"/>
              <a:gd name="connsiteY2" fmla="*/ 3681 h 1651953"/>
              <a:gd name="connsiteX3" fmla="*/ 1002238 w 1924759"/>
              <a:gd name="connsiteY3" fmla="*/ 374193 h 1651953"/>
              <a:gd name="connsiteX4" fmla="*/ 1903686 w 1924759"/>
              <a:gd name="connsiteY4" fmla="*/ 1254428 h 1651953"/>
              <a:gd name="connsiteX5" fmla="*/ 1581789 w 1924759"/>
              <a:gd name="connsiteY5" fmla="*/ 1069651 h 1651953"/>
              <a:gd name="connsiteX6" fmla="*/ 1568910 w 1924759"/>
              <a:gd name="connsiteY6" fmla="*/ 1365865 h 1651953"/>
              <a:gd name="connsiteX7" fmla="*/ 1208300 w 1924759"/>
              <a:gd name="connsiteY7" fmla="*/ 1649201 h 1651953"/>
              <a:gd name="connsiteX8" fmla="*/ 886329 w 1924759"/>
              <a:gd name="connsiteY8" fmla="*/ 1507535 h 1651953"/>
              <a:gd name="connsiteX9" fmla="*/ 1362848 w 1924759"/>
              <a:gd name="connsiteY9" fmla="*/ 1262835 h 1651953"/>
              <a:gd name="connsiteX10" fmla="*/ 1132375 w 1924759"/>
              <a:gd name="connsiteY10" fmla="*/ 1178650 h 1651953"/>
              <a:gd name="connsiteX11" fmla="*/ 950723 w 1924759"/>
              <a:gd name="connsiteY11" fmla="*/ 915105 h 1651953"/>
              <a:gd name="connsiteX12" fmla="*/ 860571 w 1924759"/>
              <a:gd name="connsiteY12" fmla="*/ 889347 h 1651953"/>
              <a:gd name="connsiteX13" fmla="*/ 615872 w 1924759"/>
              <a:gd name="connsiteY13" fmla="*/ 734801 h 1651953"/>
              <a:gd name="connsiteX14" fmla="*/ 474204 w 1924759"/>
              <a:gd name="connsiteY14" fmla="*/ 541618 h 1651953"/>
              <a:gd name="connsiteX15" fmla="*/ 100717 w 1924759"/>
              <a:gd name="connsiteY15" fmla="*/ 528738 h 1651953"/>
              <a:gd name="connsiteX16" fmla="*/ 455 w 1924759"/>
              <a:gd name="connsiteY16" fmla="*/ 352906 h 1651953"/>
              <a:gd name="connsiteX0" fmla="*/ 455 w 1924759"/>
              <a:gd name="connsiteY0" fmla="*/ 352458 h 1651505"/>
              <a:gd name="connsiteX1" fmla="*/ 126475 w 1924759"/>
              <a:gd name="connsiteY1" fmla="*/ 193439 h 1651505"/>
              <a:gd name="connsiteX2" fmla="*/ 371173 w 1924759"/>
              <a:gd name="connsiteY2" fmla="*/ 193440 h 1651505"/>
              <a:gd name="connsiteX3" fmla="*/ 836161 w 1924759"/>
              <a:gd name="connsiteY3" fmla="*/ 3233 h 1651505"/>
              <a:gd name="connsiteX4" fmla="*/ 1002238 w 1924759"/>
              <a:gd name="connsiteY4" fmla="*/ 373745 h 1651505"/>
              <a:gd name="connsiteX5" fmla="*/ 1903686 w 1924759"/>
              <a:gd name="connsiteY5" fmla="*/ 1253980 h 1651505"/>
              <a:gd name="connsiteX6" fmla="*/ 1581789 w 1924759"/>
              <a:gd name="connsiteY6" fmla="*/ 1069203 h 1651505"/>
              <a:gd name="connsiteX7" fmla="*/ 1568910 w 1924759"/>
              <a:gd name="connsiteY7" fmla="*/ 1365417 h 1651505"/>
              <a:gd name="connsiteX8" fmla="*/ 1208300 w 1924759"/>
              <a:gd name="connsiteY8" fmla="*/ 1648753 h 1651505"/>
              <a:gd name="connsiteX9" fmla="*/ 886329 w 1924759"/>
              <a:gd name="connsiteY9" fmla="*/ 1507087 h 1651505"/>
              <a:gd name="connsiteX10" fmla="*/ 1362848 w 1924759"/>
              <a:gd name="connsiteY10" fmla="*/ 1262387 h 1651505"/>
              <a:gd name="connsiteX11" fmla="*/ 1132375 w 1924759"/>
              <a:gd name="connsiteY11" fmla="*/ 1178202 h 1651505"/>
              <a:gd name="connsiteX12" fmla="*/ 950723 w 1924759"/>
              <a:gd name="connsiteY12" fmla="*/ 914657 h 1651505"/>
              <a:gd name="connsiteX13" fmla="*/ 860571 w 1924759"/>
              <a:gd name="connsiteY13" fmla="*/ 888899 h 1651505"/>
              <a:gd name="connsiteX14" fmla="*/ 615872 w 1924759"/>
              <a:gd name="connsiteY14" fmla="*/ 734353 h 1651505"/>
              <a:gd name="connsiteX15" fmla="*/ 474204 w 1924759"/>
              <a:gd name="connsiteY15" fmla="*/ 541170 h 1651505"/>
              <a:gd name="connsiteX16" fmla="*/ 100717 w 1924759"/>
              <a:gd name="connsiteY16" fmla="*/ 528290 h 1651505"/>
              <a:gd name="connsiteX17" fmla="*/ 455 w 1924759"/>
              <a:gd name="connsiteY17" fmla="*/ 352458 h 1651505"/>
              <a:gd name="connsiteX0" fmla="*/ 455 w 1924759"/>
              <a:gd name="connsiteY0" fmla="*/ 352458 h 1651505"/>
              <a:gd name="connsiteX1" fmla="*/ 126475 w 1924759"/>
              <a:gd name="connsiteY1" fmla="*/ 193439 h 1651505"/>
              <a:gd name="connsiteX2" fmla="*/ 371173 w 1924759"/>
              <a:gd name="connsiteY2" fmla="*/ 193440 h 1651505"/>
              <a:gd name="connsiteX3" fmla="*/ 836161 w 1924759"/>
              <a:gd name="connsiteY3" fmla="*/ 3233 h 1651505"/>
              <a:gd name="connsiteX4" fmla="*/ 1002238 w 1924759"/>
              <a:gd name="connsiteY4" fmla="*/ 373745 h 1651505"/>
              <a:gd name="connsiteX5" fmla="*/ 1903686 w 1924759"/>
              <a:gd name="connsiteY5" fmla="*/ 1253980 h 1651505"/>
              <a:gd name="connsiteX6" fmla="*/ 1581789 w 1924759"/>
              <a:gd name="connsiteY6" fmla="*/ 1069203 h 1651505"/>
              <a:gd name="connsiteX7" fmla="*/ 1568910 w 1924759"/>
              <a:gd name="connsiteY7" fmla="*/ 1365417 h 1651505"/>
              <a:gd name="connsiteX8" fmla="*/ 1208300 w 1924759"/>
              <a:gd name="connsiteY8" fmla="*/ 1648753 h 1651505"/>
              <a:gd name="connsiteX9" fmla="*/ 886329 w 1924759"/>
              <a:gd name="connsiteY9" fmla="*/ 1507087 h 1651505"/>
              <a:gd name="connsiteX10" fmla="*/ 1362848 w 1924759"/>
              <a:gd name="connsiteY10" fmla="*/ 1262387 h 1651505"/>
              <a:gd name="connsiteX11" fmla="*/ 1132375 w 1924759"/>
              <a:gd name="connsiteY11" fmla="*/ 1178202 h 1651505"/>
              <a:gd name="connsiteX12" fmla="*/ 950723 w 1924759"/>
              <a:gd name="connsiteY12" fmla="*/ 914657 h 1651505"/>
              <a:gd name="connsiteX13" fmla="*/ 860571 w 1924759"/>
              <a:gd name="connsiteY13" fmla="*/ 888899 h 1651505"/>
              <a:gd name="connsiteX14" fmla="*/ 615872 w 1924759"/>
              <a:gd name="connsiteY14" fmla="*/ 734353 h 1651505"/>
              <a:gd name="connsiteX15" fmla="*/ 474204 w 1924759"/>
              <a:gd name="connsiteY15" fmla="*/ 541170 h 1651505"/>
              <a:gd name="connsiteX16" fmla="*/ 100717 w 1924759"/>
              <a:gd name="connsiteY16" fmla="*/ 528290 h 1651505"/>
              <a:gd name="connsiteX17" fmla="*/ 455 w 1924759"/>
              <a:gd name="connsiteY17" fmla="*/ 352458 h 1651505"/>
              <a:gd name="connsiteX0" fmla="*/ 455 w 1924759"/>
              <a:gd name="connsiteY0" fmla="*/ 349351 h 1648398"/>
              <a:gd name="connsiteX1" fmla="*/ 126475 w 1924759"/>
              <a:gd name="connsiteY1" fmla="*/ 190332 h 1648398"/>
              <a:gd name="connsiteX2" fmla="*/ 371173 w 1924759"/>
              <a:gd name="connsiteY2" fmla="*/ 190333 h 1648398"/>
              <a:gd name="connsiteX3" fmla="*/ 836161 w 1924759"/>
              <a:gd name="connsiteY3" fmla="*/ 126 h 1648398"/>
              <a:gd name="connsiteX4" fmla="*/ 1118148 w 1924759"/>
              <a:gd name="connsiteY4" fmla="*/ 164575 h 1648398"/>
              <a:gd name="connsiteX5" fmla="*/ 1002238 w 1924759"/>
              <a:gd name="connsiteY5" fmla="*/ 370638 h 1648398"/>
              <a:gd name="connsiteX6" fmla="*/ 1903686 w 1924759"/>
              <a:gd name="connsiteY6" fmla="*/ 1250873 h 1648398"/>
              <a:gd name="connsiteX7" fmla="*/ 1581789 w 1924759"/>
              <a:gd name="connsiteY7" fmla="*/ 1066096 h 1648398"/>
              <a:gd name="connsiteX8" fmla="*/ 1568910 w 1924759"/>
              <a:gd name="connsiteY8" fmla="*/ 1362310 h 1648398"/>
              <a:gd name="connsiteX9" fmla="*/ 1208300 w 1924759"/>
              <a:gd name="connsiteY9" fmla="*/ 1645646 h 1648398"/>
              <a:gd name="connsiteX10" fmla="*/ 886329 w 1924759"/>
              <a:gd name="connsiteY10" fmla="*/ 1503980 h 1648398"/>
              <a:gd name="connsiteX11" fmla="*/ 1362848 w 1924759"/>
              <a:gd name="connsiteY11" fmla="*/ 1259280 h 1648398"/>
              <a:gd name="connsiteX12" fmla="*/ 1132375 w 1924759"/>
              <a:gd name="connsiteY12" fmla="*/ 1175095 h 1648398"/>
              <a:gd name="connsiteX13" fmla="*/ 950723 w 1924759"/>
              <a:gd name="connsiteY13" fmla="*/ 911550 h 1648398"/>
              <a:gd name="connsiteX14" fmla="*/ 860571 w 1924759"/>
              <a:gd name="connsiteY14" fmla="*/ 885792 h 1648398"/>
              <a:gd name="connsiteX15" fmla="*/ 615872 w 1924759"/>
              <a:gd name="connsiteY15" fmla="*/ 731246 h 1648398"/>
              <a:gd name="connsiteX16" fmla="*/ 474204 w 1924759"/>
              <a:gd name="connsiteY16" fmla="*/ 538063 h 1648398"/>
              <a:gd name="connsiteX17" fmla="*/ 100717 w 1924759"/>
              <a:gd name="connsiteY17" fmla="*/ 525183 h 1648398"/>
              <a:gd name="connsiteX18" fmla="*/ 455 w 1924759"/>
              <a:gd name="connsiteY18" fmla="*/ 349351 h 1648398"/>
              <a:gd name="connsiteX0" fmla="*/ 455 w 1924759"/>
              <a:gd name="connsiteY0" fmla="*/ 297944 h 1596991"/>
              <a:gd name="connsiteX1" fmla="*/ 126475 w 1924759"/>
              <a:gd name="connsiteY1" fmla="*/ 138925 h 1596991"/>
              <a:gd name="connsiteX2" fmla="*/ 371173 w 1924759"/>
              <a:gd name="connsiteY2" fmla="*/ 138926 h 1596991"/>
              <a:gd name="connsiteX3" fmla="*/ 836161 w 1924759"/>
              <a:gd name="connsiteY3" fmla="*/ 234 h 1596991"/>
              <a:gd name="connsiteX4" fmla="*/ 1118148 w 1924759"/>
              <a:gd name="connsiteY4" fmla="*/ 113168 h 1596991"/>
              <a:gd name="connsiteX5" fmla="*/ 1002238 w 1924759"/>
              <a:gd name="connsiteY5" fmla="*/ 319231 h 1596991"/>
              <a:gd name="connsiteX6" fmla="*/ 1903686 w 1924759"/>
              <a:gd name="connsiteY6" fmla="*/ 1199466 h 1596991"/>
              <a:gd name="connsiteX7" fmla="*/ 1581789 w 1924759"/>
              <a:gd name="connsiteY7" fmla="*/ 1014689 h 1596991"/>
              <a:gd name="connsiteX8" fmla="*/ 1568910 w 1924759"/>
              <a:gd name="connsiteY8" fmla="*/ 1310903 h 1596991"/>
              <a:gd name="connsiteX9" fmla="*/ 1208300 w 1924759"/>
              <a:gd name="connsiteY9" fmla="*/ 1594239 h 1596991"/>
              <a:gd name="connsiteX10" fmla="*/ 886329 w 1924759"/>
              <a:gd name="connsiteY10" fmla="*/ 1452573 h 1596991"/>
              <a:gd name="connsiteX11" fmla="*/ 1362848 w 1924759"/>
              <a:gd name="connsiteY11" fmla="*/ 1207873 h 1596991"/>
              <a:gd name="connsiteX12" fmla="*/ 1132375 w 1924759"/>
              <a:gd name="connsiteY12" fmla="*/ 1123688 h 1596991"/>
              <a:gd name="connsiteX13" fmla="*/ 950723 w 1924759"/>
              <a:gd name="connsiteY13" fmla="*/ 860143 h 1596991"/>
              <a:gd name="connsiteX14" fmla="*/ 860571 w 1924759"/>
              <a:gd name="connsiteY14" fmla="*/ 834385 h 1596991"/>
              <a:gd name="connsiteX15" fmla="*/ 615872 w 1924759"/>
              <a:gd name="connsiteY15" fmla="*/ 679839 h 1596991"/>
              <a:gd name="connsiteX16" fmla="*/ 474204 w 1924759"/>
              <a:gd name="connsiteY16" fmla="*/ 486656 h 1596991"/>
              <a:gd name="connsiteX17" fmla="*/ 100717 w 1924759"/>
              <a:gd name="connsiteY17" fmla="*/ 473776 h 1596991"/>
              <a:gd name="connsiteX18" fmla="*/ 455 w 1924759"/>
              <a:gd name="connsiteY18" fmla="*/ 297944 h 1596991"/>
              <a:gd name="connsiteX0" fmla="*/ 455 w 1924759"/>
              <a:gd name="connsiteY0" fmla="*/ 303049 h 1602096"/>
              <a:gd name="connsiteX1" fmla="*/ 126475 w 1924759"/>
              <a:gd name="connsiteY1" fmla="*/ 144030 h 1602096"/>
              <a:gd name="connsiteX2" fmla="*/ 371173 w 1924759"/>
              <a:gd name="connsiteY2" fmla="*/ 144031 h 1602096"/>
              <a:gd name="connsiteX3" fmla="*/ 836161 w 1924759"/>
              <a:gd name="connsiteY3" fmla="*/ 5339 h 1602096"/>
              <a:gd name="connsiteX4" fmla="*/ 1118148 w 1924759"/>
              <a:gd name="connsiteY4" fmla="*/ 118273 h 1602096"/>
              <a:gd name="connsiteX5" fmla="*/ 1002238 w 1924759"/>
              <a:gd name="connsiteY5" fmla="*/ 324336 h 1602096"/>
              <a:gd name="connsiteX6" fmla="*/ 1903686 w 1924759"/>
              <a:gd name="connsiteY6" fmla="*/ 1204571 h 1602096"/>
              <a:gd name="connsiteX7" fmla="*/ 1581789 w 1924759"/>
              <a:gd name="connsiteY7" fmla="*/ 1019794 h 1602096"/>
              <a:gd name="connsiteX8" fmla="*/ 1568910 w 1924759"/>
              <a:gd name="connsiteY8" fmla="*/ 1316008 h 1602096"/>
              <a:gd name="connsiteX9" fmla="*/ 1208300 w 1924759"/>
              <a:gd name="connsiteY9" fmla="*/ 1599344 h 1602096"/>
              <a:gd name="connsiteX10" fmla="*/ 886329 w 1924759"/>
              <a:gd name="connsiteY10" fmla="*/ 1457678 h 1602096"/>
              <a:gd name="connsiteX11" fmla="*/ 1362848 w 1924759"/>
              <a:gd name="connsiteY11" fmla="*/ 1212978 h 1602096"/>
              <a:gd name="connsiteX12" fmla="*/ 1132375 w 1924759"/>
              <a:gd name="connsiteY12" fmla="*/ 1128793 h 1602096"/>
              <a:gd name="connsiteX13" fmla="*/ 950723 w 1924759"/>
              <a:gd name="connsiteY13" fmla="*/ 865248 h 1602096"/>
              <a:gd name="connsiteX14" fmla="*/ 860571 w 1924759"/>
              <a:gd name="connsiteY14" fmla="*/ 839490 h 1602096"/>
              <a:gd name="connsiteX15" fmla="*/ 615872 w 1924759"/>
              <a:gd name="connsiteY15" fmla="*/ 684944 h 1602096"/>
              <a:gd name="connsiteX16" fmla="*/ 474204 w 1924759"/>
              <a:gd name="connsiteY16" fmla="*/ 491761 h 1602096"/>
              <a:gd name="connsiteX17" fmla="*/ 100717 w 1924759"/>
              <a:gd name="connsiteY17" fmla="*/ 478881 h 1602096"/>
              <a:gd name="connsiteX18" fmla="*/ 455 w 1924759"/>
              <a:gd name="connsiteY18" fmla="*/ 303049 h 1602096"/>
              <a:gd name="connsiteX0" fmla="*/ 455 w 1924759"/>
              <a:gd name="connsiteY0" fmla="*/ 303049 h 1602096"/>
              <a:gd name="connsiteX1" fmla="*/ 126475 w 1924759"/>
              <a:gd name="connsiteY1" fmla="*/ 144030 h 1602096"/>
              <a:gd name="connsiteX2" fmla="*/ 371173 w 1924759"/>
              <a:gd name="connsiteY2" fmla="*/ 144031 h 1602096"/>
              <a:gd name="connsiteX3" fmla="*/ 836161 w 1924759"/>
              <a:gd name="connsiteY3" fmla="*/ 5339 h 1602096"/>
              <a:gd name="connsiteX4" fmla="*/ 1118148 w 1924759"/>
              <a:gd name="connsiteY4" fmla="*/ 118273 h 1602096"/>
              <a:gd name="connsiteX5" fmla="*/ 1131027 w 1924759"/>
              <a:gd name="connsiteY5" fmla="*/ 285698 h 1602096"/>
              <a:gd name="connsiteX6" fmla="*/ 1002238 w 1924759"/>
              <a:gd name="connsiteY6" fmla="*/ 324336 h 1602096"/>
              <a:gd name="connsiteX7" fmla="*/ 1903686 w 1924759"/>
              <a:gd name="connsiteY7" fmla="*/ 1204571 h 1602096"/>
              <a:gd name="connsiteX8" fmla="*/ 1581789 w 1924759"/>
              <a:gd name="connsiteY8" fmla="*/ 1019794 h 1602096"/>
              <a:gd name="connsiteX9" fmla="*/ 1568910 w 1924759"/>
              <a:gd name="connsiteY9" fmla="*/ 1316008 h 1602096"/>
              <a:gd name="connsiteX10" fmla="*/ 1208300 w 1924759"/>
              <a:gd name="connsiteY10" fmla="*/ 1599344 h 1602096"/>
              <a:gd name="connsiteX11" fmla="*/ 886329 w 1924759"/>
              <a:gd name="connsiteY11" fmla="*/ 1457678 h 1602096"/>
              <a:gd name="connsiteX12" fmla="*/ 1362848 w 1924759"/>
              <a:gd name="connsiteY12" fmla="*/ 1212978 h 1602096"/>
              <a:gd name="connsiteX13" fmla="*/ 1132375 w 1924759"/>
              <a:gd name="connsiteY13" fmla="*/ 1128793 h 1602096"/>
              <a:gd name="connsiteX14" fmla="*/ 950723 w 1924759"/>
              <a:gd name="connsiteY14" fmla="*/ 865248 h 1602096"/>
              <a:gd name="connsiteX15" fmla="*/ 860571 w 1924759"/>
              <a:gd name="connsiteY15" fmla="*/ 839490 h 1602096"/>
              <a:gd name="connsiteX16" fmla="*/ 615872 w 1924759"/>
              <a:gd name="connsiteY16" fmla="*/ 684944 h 1602096"/>
              <a:gd name="connsiteX17" fmla="*/ 474204 w 1924759"/>
              <a:gd name="connsiteY17" fmla="*/ 491761 h 1602096"/>
              <a:gd name="connsiteX18" fmla="*/ 100717 w 1924759"/>
              <a:gd name="connsiteY18" fmla="*/ 478881 h 1602096"/>
              <a:gd name="connsiteX19" fmla="*/ 455 w 1924759"/>
              <a:gd name="connsiteY19" fmla="*/ 303049 h 1602096"/>
              <a:gd name="connsiteX0" fmla="*/ 455 w 1914785"/>
              <a:gd name="connsiteY0" fmla="*/ 303049 h 1602096"/>
              <a:gd name="connsiteX1" fmla="*/ 126475 w 1914785"/>
              <a:gd name="connsiteY1" fmla="*/ 144030 h 1602096"/>
              <a:gd name="connsiteX2" fmla="*/ 371173 w 1914785"/>
              <a:gd name="connsiteY2" fmla="*/ 144031 h 1602096"/>
              <a:gd name="connsiteX3" fmla="*/ 836161 w 1914785"/>
              <a:gd name="connsiteY3" fmla="*/ 5339 h 1602096"/>
              <a:gd name="connsiteX4" fmla="*/ 1118148 w 1914785"/>
              <a:gd name="connsiteY4" fmla="*/ 118273 h 1602096"/>
              <a:gd name="connsiteX5" fmla="*/ 1131027 w 1914785"/>
              <a:gd name="connsiteY5" fmla="*/ 285698 h 1602096"/>
              <a:gd name="connsiteX6" fmla="*/ 1002238 w 1914785"/>
              <a:gd name="connsiteY6" fmla="*/ 324336 h 1602096"/>
              <a:gd name="connsiteX7" fmla="*/ 1015117 w 1914785"/>
              <a:gd name="connsiteY7" fmla="*/ 478881 h 1602096"/>
              <a:gd name="connsiteX8" fmla="*/ 1903686 w 1914785"/>
              <a:gd name="connsiteY8" fmla="*/ 1204571 h 1602096"/>
              <a:gd name="connsiteX9" fmla="*/ 1581789 w 1914785"/>
              <a:gd name="connsiteY9" fmla="*/ 1019794 h 1602096"/>
              <a:gd name="connsiteX10" fmla="*/ 1568910 w 1914785"/>
              <a:gd name="connsiteY10" fmla="*/ 1316008 h 1602096"/>
              <a:gd name="connsiteX11" fmla="*/ 1208300 w 1914785"/>
              <a:gd name="connsiteY11" fmla="*/ 1599344 h 1602096"/>
              <a:gd name="connsiteX12" fmla="*/ 886329 w 1914785"/>
              <a:gd name="connsiteY12" fmla="*/ 1457678 h 1602096"/>
              <a:gd name="connsiteX13" fmla="*/ 1362848 w 1914785"/>
              <a:gd name="connsiteY13" fmla="*/ 1212978 h 1602096"/>
              <a:gd name="connsiteX14" fmla="*/ 1132375 w 1914785"/>
              <a:gd name="connsiteY14" fmla="*/ 1128793 h 1602096"/>
              <a:gd name="connsiteX15" fmla="*/ 950723 w 1914785"/>
              <a:gd name="connsiteY15" fmla="*/ 865248 h 1602096"/>
              <a:gd name="connsiteX16" fmla="*/ 860571 w 1914785"/>
              <a:gd name="connsiteY16" fmla="*/ 839490 h 1602096"/>
              <a:gd name="connsiteX17" fmla="*/ 615872 w 1914785"/>
              <a:gd name="connsiteY17" fmla="*/ 684944 h 1602096"/>
              <a:gd name="connsiteX18" fmla="*/ 474204 w 1914785"/>
              <a:gd name="connsiteY18" fmla="*/ 491761 h 1602096"/>
              <a:gd name="connsiteX19" fmla="*/ 100717 w 1914785"/>
              <a:gd name="connsiteY19" fmla="*/ 478881 h 1602096"/>
              <a:gd name="connsiteX20" fmla="*/ 455 w 1914785"/>
              <a:gd name="connsiteY20" fmla="*/ 303049 h 1602096"/>
              <a:gd name="connsiteX0" fmla="*/ 455 w 1916959"/>
              <a:gd name="connsiteY0" fmla="*/ 303049 h 1602096"/>
              <a:gd name="connsiteX1" fmla="*/ 126475 w 1916959"/>
              <a:gd name="connsiteY1" fmla="*/ 144030 h 1602096"/>
              <a:gd name="connsiteX2" fmla="*/ 371173 w 1916959"/>
              <a:gd name="connsiteY2" fmla="*/ 144031 h 1602096"/>
              <a:gd name="connsiteX3" fmla="*/ 836161 w 1916959"/>
              <a:gd name="connsiteY3" fmla="*/ 5339 h 1602096"/>
              <a:gd name="connsiteX4" fmla="*/ 1118148 w 1916959"/>
              <a:gd name="connsiteY4" fmla="*/ 118273 h 1602096"/>
              <a:gd name="connsiteX5" fmla="*/ 1131027 w 1916959"/>
              <a:gd name="connsiteY5" fmla="*/ 285698 h 1602096"/>
              <a:gd name="connsiteX6" fmla="*/ 1002238 w 1916959"/>
              <a:gd name="connsiteY6" fmla="*/ 324336 h 1602096"/>
              <a:gd name="connsiteX7" fmla="*/ 1015117 w 1916959"/>
              <a:gd name="connsiteY7" fmla="*/ 478881 h 1602096"/>
              <a:gd name="connsiteX8" fmla="*/ 1015117 w 1916959"/>
              <a:gd name="connsiteY8" fmla="*/ 530396 h 1602096"/>
              <a:gd name="connsiteX9" fmla="*/ 1903686 w 1916959"/>
              <a:gd name="connsiteY9" fmla="*/ 1204571 h 1602096"/>
              <a:gd name="connsiteX10" fmla="*/ 1581789 w 1916959"/>
              <a:gd name="connsiteY10" fmla="*/ 1019794 h 1602096"/>
              <a:gd name="connsiteX11" fmla="*/ 1568910 w 1916959"/>
              <a:gd name="connsiteY11" fmla="*/ 1316008 h 1602096"/>
              <a:gd name="connsiteX12" fmla="*/ 1208300 w 1916959"/>
              <a:gd name="connsiteY12" fmla="*/ 1599344 h 1602096"/>
              <a:gd name="connsiteX13" fmla="*/ 886329 w 1916959"/>
              <a:gd name="connsiteY13" fmla="*/ 1457678 h 1602096"/>
              <a:gd name="connsiteX14" fmla="*/ 1362848 w 1916959"/>
              <a:gd name="connsiteY14" fmla="*/ 1212978 h 1602096"/>
              <a:gd name="connsiteX15" fmla="*/ 1132375 w 1916959"/>
              <a:gd name="connsiteY15" fmla="*/ 1128793 h 1602096"/>
              <a:gd name="connsiteX16" fmla="*/ 950723 w 1916959"/>
              <a:gd name="connsiteY16" fmla="*/ 865248 h 1602096"/>
              <a:gd name="connsiteX17" fmla="*/ 860571 w 1916959"/>
              <a:gd name="connsiteY17" fmla="*/ 839490 h 1602096"/>
              <a:gd name="connsiteX18" fmla="*/ 615872 w 1916959"/>
              <a:gd name="connsiteY18" fmla="*/ 684944 h 1602096"/>
              <a:gd name="connsiteX19" fmla="*/ 474204 w 1916959"/>
              <a:gd name="connsiteY19" fmla="*/ 491761 h 1602096"/>
              <a:gd name="connsiteX20" fmla="*/ 100717 w 1916959"/>
              <a:gd name="connsiteY20" fmla="*/ 478881 h 1602096"/>
              <a:gd name="connsiteX21" fmla="*/ 455 w 1916959"/>
              <a:gd name="connsiteY21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1002238 w 1909519"/>
              <a:gd name="connsiteY6" fmla="*/ 324336 h 1602096"/>
              <a:gd name="connsiteX7" fmla="*/ 1015117 w 1909519"/>
              <a:gd name="connsiteY7" fmla="*/ 478881 h 1602096"/>
              <a:gd name="connsiteX8" fmla="*/ 1015117 w 1909519"/>
              <a:gd name="connsiteY8" fmla="*/ 530396 h 1602096"/>
              <a:gd name="connsiteX9" fmla="*/ 1234058 w 1909519"/>
              <a:gd name="connsiteY9" fmla="*/ 723579 h 1602096"/>
              <a:gd name="connsiteX10" fmla="*/ 1903686 w 1909519"/>
              <a:gd name="connsiteY10" fmla="*/ 1204571 h 1602096"/>
              <a:gd name="connsiteX11" fmla="*/ 1581789 w 1909519"/>
              <a:gd name="connsiteY11" fmla="*/ 1019794 h 1602096"/>
              <a:gd name="connsiteX12" fmla="*/ 1568910 w 1909519"/>
              <a:gd name="connsiteY12" fmla="*/ 1316008 h 1602096"/>
              <a:gd name="connsiteX13" fmla="*/ 1208300 w 1909519"/>
              <a:gd name="connsiteY13" fmla="*/ 1599344 h 1602096"/>
              <a:gd name="connsiteX14" fmla="*/ 886329 w 1909519"/>
              <a:gd name="connsiteY14" fmla="*/ 1457678 h 1602096"/>
              <a:gd name="connsiteX15" fmla="*/ 1362848 w 1909519"/>
              <a:gd name="connsiteY15" fmla="*/ 1212978 h 1602096"/>
              <a:gd name="connsiteX16" fmla="*/ 1132375 w 1909519"/>
              <a:gd name="connsiteY16" fmla="*/ 1128793 h 1602096"/>
              <a:gd name="connsiteX17" fmla="*/ 950723 w 1909519"/>
              <a:gd name="connsiteY17" fmla="*/ 865248 h 1602096"/>
              <a:gd name="connsiteX18" fmla="*/ 860571 w 1909519"/>
              <a:gd name="connsiteY18" fmla="*/ 839490 h 1602096"/>
              <a:gd name="connsiteX19" fmla="*/ 615872 w 1909519"/>
              <a:gd name="connsiteY19" fmla="*/ 684944 h 1602096"/>
              <a:gd name="connsiteX20" fmla="*/ 474204 w 1909519"/>
              <a:gd name="connsiteY20" fmla="*/ 491761 h 1602096"/>
              <a:gd name="connsiteX21" fmla="*/ 100717 w 1909519"/>
              <a:gd name="connsiteY21" fmla="*/ 478881 h 1602096"/>
              <a:gd name="connsiteX22" fmla="*/ 455 w 1909519"/>
              <a:gd name="connsiteY22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976480 w 1909519"/>
              <a:gd name="connsiteY6" fmla="*/ 234184 h 1602096"/>
              <a:gd name="connsiteX7" fmla="*/ 1015117 w 1909519"/>
              <a:gd name="connsiteY7" fmla="*/ 478881 h 1602096"/>
              <a:gd name="connsiteX8" fmla="*/ 1015117 w 1909519"/>
              <a:gd name="connsiteY8" fmla="*/ 530396 h 1602096"/>
              <a:gd name="connsiteX9" fmla="*/ 1234058 w 1909519"/>
              <a:gd name="connsiteY9" fmla="*/ 723579 h 1602096"/>
              <a:gd name="connsiteX10" fmla="*/ 1903686 w 1909519"/>
              <a:gd name="connsiteY10" fmla="*/ 1204571 h 1602096"/>
              <a:gd name="connsiteX11" fmla="*/ 1581789 w 1909519"/>
              <a:gd name="connsiteY11" fmla="*/ 1019794 h 1602096"/>
              <a:gd name="connsiteX12" fmla="*/ 1568910 w 1909519"/>
              <a:gd name="connsiteY12" fmla="*/ 1316008 h 1602096"/>
              <a:gd name="connsiteX13" fmla="*/ 1208300 w 1909519"/>
              <a:gd name="connsiteY13" fmla="*/ 1599344 h 1602096"/>
              <a:gd name="connsiteX14" fmla="*/ 886329 w 1909519"/>
              <a:gd name="connsiteY14" fmla="*/ 1457678 h 1602096"/>
              <a:gd name="connsiteX15" fmla="*/ 1362848 w 1909519"/>
              <a:gd name="connsiteY15" fmla="*/ 1212978 h 1602096"/>
              <a:gd name="connsiteX16" fmla="*/ 1132375 w 1909519"/>
              <a:gd name="connsiteY16" fmla="*/ 1128793 h 1602096"/>
              <a:gd name="connsiteX17" fmla="*/ 950723 w 1909519"/>
              <a:gd name="connsiteY17" fmla="*/ 865248 h 1602096"/>
              <a:gd name="connsiteX18" fmla="*/ 860571 w 1909519"/>
              <a:gd name="connsiteY18" fmla="*/ 839490 h 1602096"/>
              <a:gd name="connsiteX19" fmla="*/ 615872 w 1909519"/>
              <a:gd name="connsiteY19" fmla="*/ 684944 h 1602096"/>
              <a:gd name="connsiteX20" fmla="*/ 474204 w 1909519"/>
              <a:gd name="connsiteY20" fmla="*/ 491761 h 1602096"/>
              <a:gd name="connsiteX21" fmla="*/ 100717 w 1909519"/>
              <a:gd name="connsiteY21" fmla="*/ 478881 h 1602096"/>
              <a:gd name="connsiteX22" fmla="*/ 455 w 1909519"/>
              <a:gd name="connsiteY22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976480 w 1909519"/>
              <a:gd name="connsiteY6" fmla="*/ 234184 h 1602096"/>
              <a:gd name="connsiteX7" fmla="*/ 847692 w 1909519"/>
              <a:gd name="connsiteY7" fmla="*/ 285698 h 1602096"/>
              <a:gd name="connsiteX8" fmla="*/ 1015117 w 1909519"/>
              <a:gd name="connsiteY8" fmla="*/ 530396 h 1602096"/>
              <a:gd name="connsiteX9" fmla="*/ 1234058 w 1909519"/>
              <a:gd name="connsiteY9" fmla="*/ 723579 h 1602096"/>
              <a:gd name="connsiteX10" fmla="*/ 1903686 w 1909519"/>
              <a:gd name="connsiteY10" fmla="*/ 1204571 h 1602096"/>
              <a:gd name="connsiteX11" fmla="*/ 1581789 w 1909519"/>
              <a:gd name="connsiteY11" fmla="*/ 1019794 h 1602096"/>
              <a:gd name="connsiteX12" fmla="*/ 1568910 w 1909519"/>
              <a:gd name="connsiteY12" fmla="*/ 1316008 h 1602096"/>
              <a:gd name="connsiteX13" fmla="*/ 1208300 w 1909519"/>
              <a:gd name="connsiteY13" fmla="*/ 1599344 h 1602096"/>
              <a:gd name="connsiteX14" fmla="*/ 886329 w 1909519"/>
              <a:gd name="connsiteY14" fmla="*/ 1457678 h 1602096"/>
              <a:gd name="connsiteX15" fmla="*/ 1362848 w 1909519"/>
              <a:gd name="connsiteY15" fmla="*/ 1212978 h 1602096"/>
              <a:gd name="connsiteX16" fmla="*/ 1132375 w 1909519"/>
              <a:gd name="connsiteY16" fmla="*/ 1128793 h 1602096"/>
              <a:gd name="connsiteX17" fmla="*/ 950723 w 1909519"/>
              <a:gd name="connsiteY17" fmla="*/ 865248 h 1602096"/>
              <a:gd name="connsiteX18" fmla="*/ 860571 w 1909519"/>
              <a:gd name="connsiteY18" fmla="*/ 839490 h 1602096"/>
              <a:gd name="connsiteX19" fmla="*/ 615872 w 1909519"/>
              <a:gd name="connsiteY19" fmla="*/ 684944 h 1602096"/>
              <a:gd name="connsiteX20" fmla="*/ 474204 w 1909519"/>
              <a:gd name="connsiteY20" fmla="*/ 491761 h 1602096"/>
              <a:gd name="connsiteX21" fmla="*/ 100717 w 1909519"/>
              <a:gd name="connsiteY21" fmla="*/ 478881 h 1602096"/>
              <a:gd name="connsiteX22" fmla="*/ 455 w 1909519"/>
              <a:gd name="connsiteY22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976480 w 1909519"/>
              <a:gd name="connsiteY6" fmla="*/ 234184 h 1602096"/>
              <a:gd name="connsiteX7" fmla="*/ 847692 w 1909519"/>
              <a:gd name="connsiteY7" fmla="*/ 285698 h 1602096"/>
              <a:gd name="connsiteX8" fmla="*/ 873450 w 1909519"/>
              <a:gd name="connsiteY8" fmla="*/ 427365 h 1602096"/>
              <a:gd name="connsiteX9" fmla="*/ 1015117 w 1909519"/>
              <a:gd name="connsiteY9" fmla="*/ 530396 h 1602096"/>
              <a:gd name="connsiteX10" fmla="*/ 1234058 w 1909519"/>
              <a:gd name="connsiteY10" fmla="*/ 723579 h 1602096"/>
              <a:gd name="connsiteX11" fmla="*/ 1903686 w 1909519"/>
              <a:gd name="connsiteY11" fmla="*/ 1204571 h 1602096"/>
              <a:gd name="connsiteX12" fmla="*/ 1581789 w 1909519"/>
              <a:gd name="connsiteY12" fmla="*/ 1019794 h 1602096"/>
              <a:gd name="connsiteX13" fmla="*/ 1568910 w 1909519"/>
              <a:gd name="connsiteY13" fmla="*/ 1316008 h 1602096"/>
              <a:gd name="connsiteX14" fmla="*/ 1208300 w 1909519"/>
              <a:gd name="connsiteY14" fmla="*/ 1599344 h 1602096"/>
              <a:gd name="connsiteX15" fmla="*/ 886329 w 1909519"/>
              <a:gd name="connsiteY15" fmla="*/ 1457678 h 1602096"/>
              <a:gd name="connsiteX16" fmla="*/ 1362848 w 1909519"/>
              <a:gd name="connsiteY16" fmla="*/ 1212978 h 1602096"/>
              <a:gd name="connsiteX17" fmla="*/ 1132375 w 1909519"/>
              <a:gd name="connsiteY17" fmla="*/ 1128793 h 1602096"/>
              <a:gd name="connsiteX18" fmla="*/ 950723 w 1909519"/>
              <a:gd name="connsiteY18" fmla="*/ 865248 h 1602096"/>
              <a:gd name="connsiteX19" fmla="*/ 860571 w 1909519"/>
              <a:gd name="connsiteY19" fmla="*/ 839490 h 1602096"/>
              <a:gd name="connsiteX20" fmla="*/ 615872 w 1909519"/>
              <a:gd name="connsiteY20" fmla="*/ 684944 h 1602096"/>
              <a:gd name="connsiteX21" fmla="*/ 474204 w 1909519"/>
              <a:gd name="connsiteY21" fmla="*/ 491761 h 1602096"/>
              <a:gd name="connsiteX22" fmla="*/ 100717 w 1909519"/>
              <a:gd name="connsiteY22" fmla="*/ 478881 h 1602096"/>
              <a:gd name="connsiteX23" fmla="*/ 455 w 1909519"/>
              <a:gd name="connsiteY23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976480 w 1909519"/>
              <a:gd name="connsiteY6" fmla="*/ 234184 h 1602096"/>
              <a:gd name="connsiteX7" fmla="*/ 847692 w 1909519"/>
              <a:gd name="connsiteY7" fmla="*/ 285698 h 1602096"/>
              <a:gd name="connsiteX8" fmla="*/ 873450 w 1909519"/>
              <a:gd name="connsiteY8" fmla="*/ 427365 h 1602096"/>
              <a:gd name="connsiteX9" fmla="*/ 1015117 w 1909519"/>
              <a:gd name="connsiteY9" fmla="*/ 530396 h 1602096"/>
              <a:gd name="connsiteX10" fmla="*/ 1234058 w 1909519"/>
              <a:gd name="connsiteY10" fmla="*/ 723579 h 1602096"/>
              <a:gd name="connsiteX11" fmla="*/ 1903686 w 1909519"/>
              <a:gd name="connsiteY11" fmla="*/ 1204571 h 1602096"/>
              <a:gd name="connsiteX12" fmla="*/ 1581789 w 1909519"/>
              <a:gd name="connsiteY12" fmla="*/ 1019794 h 1602096"/>
              <a:gd name="connsiteX13" fmla="*/ 1568910 w 1909519"/>
              <a:gd name="connsiteY13" fmla="*/ 1316008 h 1602096"/>
              <a:gd name="connsiteX14" fmla="*/ 1208300 w 1909519"/>
              <a:gd name="connsiteY14" fmla="*/ 1599344 h 1602096"/>
              <a:gd name="connsiteX15" fmla="*/ 886329 w 1909519"/>
              <a:gd name="connsiteY15" fmla="*/ 1457678 h 1602096"/>
              <a:gd name="connsiteX16" fmla="*/ 1362848 w 1909519"/>
              <a:gd name="connsiteY16" fmla="*/ 1212978 h 1602096"/>
              <a:gd name="connsiteX17" fmla="*/ 1132375 w 1909519"/>
              <a:gd name="connsiteY17" fmla="*/ 1128793 h 1602096"/>
              <a:gd name="connsiteX18" fmla="*/ 950723 w 1909519"/>
              <a:gd name="connsiteY18" fmla="*/ 865248 h 1602096"/>
              <a:gd name="connsiteX19" fmla="*/ 860571 w 1909519"/>
              <a:gd name="connsiteY19" fmla="*/ 839490 h 1602096"/>
              <a:gd name="connsiteX20" fmla="*/ 615872 w 1909519"/>
              <a:gd name="connsiteY20" fmla="*/ 684944 h 1602096"/>
              <a:gd name="connsiteX21" fmla="*/ 474204 w 1909519"/>
              <a:gd name="connsiteY21" fmla="*/ 491761 h 1602096"/>
              <a:gd name="connsiteX22" fmla="*/ 306779 w 1909519"/>
              <a:gd name="connsiteY22" fmla="*/ 427365 h 1602096"/>
              <a:gd name="connsiteX23" fmla="*/ 100717 w 1909519"/>
              <a:gd name="connsiteY23" fmla="*/ 478881 h 1602096"/>
              <a:gd name="connsiteX24" fmla="*/ 455 w 1909519"/>
              <a:gd name="connsiteY24" fmla="*/ 303049 h 1602096"/>
              <a:gd name="connsiteX0" fmla="*/ 455 w 1909519"/>
              <a:gd name="connsiteY0" fmla="*/ 303049 h 1602096"/>
              <a:gd name="connsiteX1" fmla="*/ 126475 w 1909519"/>
              <a:gd name="connsiteY1" fmla="*/ 144030 h 1602096"/>
              <a:gd name="connsiteX2" fmla="*/ 371173 w 1909519"/>
              <a:gd name="connsiteY2" fmla="*/ 144031 h 1602096"/>
              <a:gd name="connsiteX3" fmla="*/ 836161 w 1909519"/>
              <a:gd name="connsiteY3" fmla="*/ 5339 h 1602096"/>
              <a:gd name="connsiteX4" fmla="*/ 1118148 w 1909519"/>
              <a:gd name="connsiteY4" fmla="*/ 118273 h 1602096"/>
              <a:gd name="connsiteX5" fmla="*/ 1131027 w 1909519"/>
              <a:gd name="connsiteY5" fmla="*/ 285698 h 1602096"/>
              <a:gd name="connsiteX6" fmla="*/ 976480 w 1909519"/>
              <a:gd name="connsiteY6" fmla="*/ 234184 h 1602096"/>
              <a:gd name="connsiteX7" fmla="*/ 847692 w 1909519"/>
              <a:gd name="connsiteY7" fmla="*/ 285698 h 1602096"/>
              <a:gd name="connsiteX8" fmla="*/ 873450 w 1909519"/>
              <a:gd name="connsiteY8" fmla="*/ 427365 h 1602096"/>
              <a:gd name="connsiteX9" fmla="*/ 1015117 w 1909519"/>
              <a:gd name="connsiteY9" fmla="*/ 530396 h 1602096"/>
              <a:gd name="connsiteX10" fmla="*/ 1234058 w 1909519"/>
              <a:gd name="connsiteY10" fmla="*/ 723579 h 1602096"/>
              <a:gd name="connsiteX11" fmla="*/ 1903686 w 1909519"/>
              <a:gd name="connsiteY11" fmla="*/ 1204571 h 1602096"/>
              <a:gd name="connsiteX12" fmla="*/ 1581789 w 1909519"/>
              <a:gd name="connsiteY12" fmla="*/ 1019794 h 1602096"/>
              <a:gd name="connsiteX13" fmla="*/ 1568910 w 1909519"/>
              <a:gd name="connsiteY13" fmla="*/ 1316008 h 1602096"/>
              <a:gd name="connsiteX14" fmla="*/ 1208300 w 1909519"/>
              <a:gd name="connsiteY14" fmla="*/ 1599344 h 1602096"/>
              <a:gd name="connsiteX15" fmla="*/ 886329 w 1909519"/>
              <a:gd name="connsiteY15" fmla="*/ 1457678 h 1602096"/>
              <a:gd name="connsiteX16" fmla="*/ 1362848 w 1909519"/>
              <a:gd name="connsiteY16" fmla="*/ 1212978 h 1602096"/>
              <a:gd name="connsiteX17" fmla="*/ 1222527 w 1909519"/>
              <a:gd name="connsiteY17" fmla="*/ 1012883 h 1602096"/>
              <a:gd name="connsiteX18" fmla="*/ 950723 w 1909519"/>
              <a:gd name="connsiteY18" fmla="*/ 865248 h 1602096"/>
              <a:gd name="connsiteX19" fmla="*/ 860571 w 1909519"/>
              <a:gd name="connsiteY19" fmla="*/ 839490 h 1602096"/>
              <a:gd name="connsiteX20" fmla="*/ 615872 w 1909519"/>
              <a:gd name="connsiteY20" fmla="*/ 684944 h 1602096"/>
              <a:gd name="connsiteX21" fmla="*/ 474204 w 1909519"/>
              <a:gd name="connsiteY21" fmla="*/ 491761 h 1602096"/>
              <a:gd name="connsiteX22" fmla="*/ 306779 w 1909519"/>
              <a:gd name="connsiteY22" fmla="*/ 427365 h 1602096"/>
              <a:gd name="connsiteX23" fmla="*/ 100717 w 1909519"/>
              <a:gd name="connsiteY23" fmla="*/ 478881 h 1602096"/>
              <a:gd name="connsiteX24" fmla="*/ 455 w 1909519"/>
              <a:gd name="connsiteY24" fmla="*/ 303049 h 1602096"/>
              <a:gd name="connsiteX0" fmla="*/ 455 w 1909519"/>
              <a:gd name="connsiteY0" fmla="*/ 303049 h 1602479"/>
              <a:gd name="connsiteX1" fmla="*/ 126475 w 1909519"/>
              <a:gd name="connsiteY1" fmla="*/ 144030 h 1602479"/>
              <a:gd name="connsiteX2" fmla="*/ 371173 w 1909519"/>
              <a:gd name="connsiteY2" fmla="*/ 144031 h 1602479"/>
              <a:gd name="connsiteX3" fmla="*/ 836161 w 1909519"/>
              <a:gd name="connsiteY3" fmla="*/ 5339 h 1602479"/>
              <a:gd name="connsiteX4" fmla="*/ 1118148 w 1909519"/>
              <a:gd name="connsiteY4" fmla="*/ 118273 h 1602479"/>
              <a:gd name="connsiteX5" fmla="*/ 1131027 w 1909519"/>
              <a:gd name="connsiteY5" fmla="*/ 285698 h 1602479"/>
              <a:gd name="connsiteX6" fmla="*/ 976480 w 1909519"/>
              <a:gd name="connsiteY6" fmla="*/ 234184 h 1602479"/>
              <a:gd name="connsiteX7" fmla="*/ 847692 w 1909519"/>
              <a:gd name="connsiteY7" fmla="*/ 285698 h 1602479"/>
              <a:gd name="connsiteX8" fmla="*/ 873450 w 1909519"/>
              <a:gd name="connsiteY8" fmla="*/ 427365 h 1602479"/>
              <a:gd name="connsiteX9" fmla="*/ 1015117 w 1909519"/>
              <a:gd name="connsiteY9" fmla="*/ 530396 h 1602479"/>
              <a:gd name="connsiteX10" fmla="*/ 1234058 w 1909519"/>
              <a:gd name="connsiteY10" fmla="*/ 723579 h 1602479"/>
              <a:gd name="connsiteX11" fmla="*/ 1903686 w 1909519"/>
              <a:gd name="connsiteY11" fmla="*/ 1204571 h 1602479"/>
              <a:gd name="connsiteX12" fmla="*/ 1581789 w 1909519"/>
              <a:gd name="connsiteY12" fmla="*/ 1019794 h 1602479"/>
              <a:gd name="connsiteX13" fmla="*/ 1568910 w 1909519"/>
              <a:gd name="connsiteY13" fmla="*/ 1316008 h 1602479"/>
              <a:gd name="connsiteX14" fmla="*/ 1208300 w 1909519"/>
              <a:gd name="connsiteY14" fmla="*/ 1599344 h 1602479"/>
              <a:gd name="connsiteX15" fmla="*/ 886329 w 1909519"/>
              <a:gd name="connsiteY15" fmla="*/ 1457678 h 1602479"/>
              <a:gd name="connsiteX16" fmla="*/ 1375726 w 1909519"/>
              <a:gd name="connsiteY16" fmla="*/ 1393281 h 1602479"/>
              <a:gd name="connsiteX17" fmla="*/ 1362848 w 1909519"/>
              <a:gd name="connsiteY17" fmla="*/ 1212978 h 1602479"/>
              <a:gd name="connsiteX18" fmla="*/ 1222527 w 1909519"/>
              <a:gd name="connsiteY18" fmla="*/ 1012883 h 1602479"/>
              <a:gd name="connsiteX19" fmla="*/ 950723 w 1909519"/>
              <a:gd name="connsiteY19" fmla="*/ 865248 h 1602479"/>
              <a:gd name="connsiteX20" fmla="*/ 860571 w 1909519"/>
              <a:gd name="connsiteY20" fmla="*/ 839490 h 1602479"/>
              <a:gd name="connsiteX21" fmla="*/ 615872 w 1909519"/>
              <a:gd name="connsiteY21" fmla="*/ 684944 h 1602479"/>
              <a:gd name="connsiteX22" fmla="*/ 474204 w 1909519"/>
              <a:gd name="connsiteY22" fmla="*/ 491761 h 1602479"/>
              <a:gd name="connsiteX23" fmla="*/ 306779 w 1909519"/>
              <a:gd name="connsiteY23" fmla="*/ 427365 h 1602479"/>
              <a:gd name="connsiteX24" fmla="*/ 100717 w 1909519"/>
              <a:gd name="connsiteY24" fmla="*/ 478881 h 1602479"/>
              <a:gd name="connsiteX25" fmla="*/ 455 w 1909519"/>
              <a:gd name="connsiteY25" fmla="*/ 303049 h 1602479"/>
              <a:gd name="connsiteX0" fmla="*/ 455 w 1909519"/>
              <a:gd name="connsiteY0" fmla="*/ 303049 h 1640416"/>
              <a:gd name="connsiteX1" fmla="*/ 126475 w 1909519"/>
              <a:gd name="connsiteY1" fmla="*/ 144030 h 1640416"/>
              <a:gd name="connsiteX2" fmla="*/ 371173 w 1909519"/>
              <a:gd name="connsiteY2" fmla="*/ 144031 h 1640416"/>
              <a:gd name="connsiteX3" fmla="*/ 836161 w 1909519"/>
              <a:gd name="connsiteY3" fmla="*/ 5339 h 1640416"/>
              <a:gd name="connsiteX4" fmla="*/ 1118148 w 1909519"/>
              <a:gd name="connsiteY4" fmla="*/ 118273 h 1640416"/>
              <a:gd name="connsiteX5" fmla="*/ 1131027 w 1909519"/>
              <a:gd name="connsiteY5" fmla="*/ 285698 h 1640416"/>
              <a:gd name="connsiteX6" fmla="*/ 976480 w 1909519"/>
              <a:gd name="connsiteY6" fmla="*/ 234184 h 1640416"/>
              <a:gd name="connsiteX7" fmla="*/ 847692 w 1909519"/>
              <a:gd name="connsiteY7" fmla="*/ 285698 h 1640416"/>
              <a:gd name="connsiteX8" fmla="*/ 873450 w 1909519"/>
              <a:gd name="connsiteY8" fmla="*/ 427365 h 1640416"/>
              <a:gd name="connsiteX9" fmla="*/ 1015117 w 1909519"/>
              <a:gd name="connsiteY9" fmla="*/ 530396 h 1640416"/>
              <a:gd name="connsiteX10" fmla="*/ 1234058 w 1909519"/>
              <a:gd name="connsiteY10" fmla="*/ 723579 h 1640416"/>
              <a:gd name="connsiteX11" fmla="*/ 1903686 w 1909519"/>
              <a:gd name="connsiteY11" fmla="*/ 1204571 h 1640416"/>
              <a:gd name="connsiteX12" fmla="*/ 1581789 w 1909519"/>
              <a:gd name="connsiteY12" fmla="*/ 1019794 h 1640416"/>
              <a:gd name="connsiteX13" fmla="*/ 1568910 w 1909519"/>
              <a:gd name="connsiteY13" fmla="*/ 1316008 h 1640416"/>
              <a:gd name="connsiteX14" fmla="*/ 1221179 w 1909519"/>
              <a:gd name="connsiteY14" fmla="*/ 1637980 h 1640416"/>
              <a:gd name="connsiteX15" fmla="*/ 886329 w 1909519"/>
              <a:gd name="connsiteY15" fmla="*/ 1457678 h 1640416"/>
              <a:gd name="connsiteX16" fmla="*/ 1375726 w 1909519"/>
              <a:gd name="connsiteY16" fmla="*/ 1393281 h 1640416"/>
              <a:gd name="connsiteX17" fmla="*/ 1362848 w 1909519"/>
              <a:gd name="connsiteY17" fmla="*/ 1212978 h 1640416"/>
              <a:gd name="connsiteX18" fmla="*/ 1222527 w 1909519"/>
              <a:gd name="connsiteY18" fmla="*/ 1012883 h 1640416"/>
              <a:gd name="connsiteX19" fmla="*/ 950723 w 1909519"/>
              <a:gd name="connsiteY19" fmla="*/ 865248 h 1640416"/>
              <a:gd name="connsiteX20" fmla="*/ 860571 w 1909519"/>
              <a:gd name="connsiteY20" fmla="*/ 839490 h 1640416"/>
              <a:gd name="connsiteX21" fmla="*/ 615872 w 1909519"/>
              <a:gd name="connsiteY21" fmla="*/ 684944 h 1640416"/>
              <a:gd name="connsiteX22" fmla="*/ 474204 w 1909519"/>
              <a:gd name="connsiteY22" fmla="*/ 491761 h 1640416"/>
              <a:gd name="connsiteX23" fmla="*/ 306779 w 1909519"/>
              <a:gd name="connsiteY23" fmla="*/ 427365 h 1640416"/>
              <a:gd name="connsiteX24" fmla="*/ 100717 w 1909519"/>
              <a:gd name="connsiteY24" fmla="*/ 478881 h 1640416"/>
              <a:gd name="connsiteX25" fmla="*/ 455 w 1909519"/>
              <a:gd name="connsiteY25" fmla="*/ 303049 h 1640416"/>
              <a:gd name="connsiteX0" fmla="*/ 455 w 1909519"/>
              <a:gd name="connsiteY0" fmla="*/ 303049 h 1638257"/>
              <a:gd name="connsiteX1" fmla="*/ 126475 w 1909519"/>
              <a:gd name="connsiteY1" fmla="*/ 144030 h 1638257"/>
              <a:gd name="connsiteX2" fmla="*/ 371173 w 1909519"/>
              <a:gd name="connsiteY2" fmla="*/ 144031 h 1638257"/>
              <a:gd name="connsiteX3" fmla="*/ 836161 w 1909519"/>
              <a:gd name="connsiteY3" fmla="*/ 5339 h 1638257"/>
              <a:gd name="connsiteX4" fmla="*/ 1118148 w 1909519"/>
              <a:gd name="connsiteY4" fmla="*/ 118273 h 1638257"/>
              <a:gd name="connsiteX5" fmla="*/ 1131027 w 1909519"/>
              <a:gd name="connsiteY5" fmla="*/ 285698 h 1638257"/>
              <a:gd name="connsiteX6" fmla="*/ 976480 w 1909519"/>
              <a:gd name="connsiteY6" fmla="*/ 234184 h 1638257"/>
              <a:gd name="connsiteX7" fmla="*/ 847692 w 1909519"/>
              <a:gd name="connsiteY7" fmla="*/ 285698 h 1638257"/>
              <a:gd name="connsiteX8" fmla="*/ 873450 w 1909519"/>
              <a:gd name="connsiteY8" fmla="*/ 427365 h 1638257"/>
              <a:gd name="connsiteX9" fmla="*/ 1015117 w 1909519"/>
              <a:gd name="connsiteY9" fmla="*/ 530396 h 1638257"/>
              <a:gd name="connsiteX10" fmla="*/ 1234058 w 1909519"/>
              <a:gd name="connsiteY10" fmla="*/ 723579 h 1638257"/>
              <a:gd name="connsiteX11" fmla="*/ 1903686 w 1909519"/>
              <a:gd name="connsiteY11" fmla="*/ 1204571 h 1638257"/>
              <a:gd name="connsiteX12" fmla="*/ 1581789 w 1909519"/>
              <a:gd name="connsiteY12" fmla="*/ 1019794 h 1638257"/>
              <a:gd name="connsiteX13" fmla="*/ 1568910 w 1909519"/>
              <a:gd name="connsiteY13" fmla="*/ 1316008 h 1638257"/>
              <a:gd name="connsiteX14" fmla="*/ 1337089 w 1909519"/>
              <a:gd name="connsiteY14" fmla="*/ 1483432 h 1638257"/>
              <a:gd name="connsiteX15" fmla="*/ 1221179 w 1909519"/>
              <a:gd name="connsiteY15" fmla="*/ 1637980 h 1638257"/>
              <a:gd name="connsiteX16" fmla="*/ 886329 w 1909519"/>
              <a:gd name="connsiteY16" fmla="*/ 1457678 h 1638257"/>
              <a:gd name="connsiteX17" fmla="*/ 1375726 w 1909519"/>
              <a:gd name="connsiteY17" fmla="*/ 1393281 h 1638257"/>
              <a:gd name="connsiteX18" fmla="*/ 1362848 w 1909519"/>
              <a:gd name="connsiteY18" fmla="*/ 1212978 h 1638257"/>
              <a:gd name="connsiteX19" fmla="*/ 1222527 w 1909519"/>
              <a:gd name="connsiteY19" fmla="*/ 1012883 h 1638257"/>
              <a:gd name="connsiteX20" fmla="*/ 950723 w 1909519"/>
              <a:gd name="connsiteY20" fmla="*/ 865248 h 1638257"/>
              <a:gd name="connsiteX21" fmla="*/ 860571 w 1909519"/>
              <a:gd name="connsiteY21" fmla="*/ 839490 h 1638257"/>
              <a:gd name="connsiteX22" fmla="*/ 615872 w 1909519"/>
              <a:gd name="connsiteY22" fmla="*/ 684944 h 1638257"/>
              <a:gd name="connsiteX23" fmla="*/ 474204 w 1909519"/>
              <a:gd name="connsiteY23" fmla="*/ 491761 h 1638257"/>
              <a:gd name="connsiteX24" fmla="*/ 306779 w 1909519"/>
              <a:gd name="connsiteY24" fmla="*/ 427365 h 1638257"/>
              <a:gd name="connsiteX25" fmla="*/ 100717 w 1909519"/>
              <a:gd name="connsiteY25" fmla="*/ 478881 h 1638257"/>
              <a:gd name="connsiteX26" fmla="*/ 455 w 1909519"/>
              <a:gd name="connsiteY26" fmla="*/ 303049 h 1638257"/>
              <a:gd name="connsiteX0" fmla="*/ 455 w 1909381"/>
              <a:gd name="connsiteY0" fmla="*/ 303049 h 1638257"/>
              <a:gd name="connsiteX1" fmla="*/ 126475 w 1909381"/>
              <a:gd name="connsiteY1" fmla="*/ 144030 h 1638257"/>
              <a:gd name="connsiteX2" fmla="*/ 371173 w 1909381"/>
              <a:gd name="connsiteY2" fmla="*/ 144031 h 1638257"/>
              <a:gd name="connsiteX3" fmla="*/ 836161 w 1909381"/>
              <a:gd name="connsiteY3" fmla="*/ 5339 h 1638257"/>
              <a:gd name="connsiteX4" fmla="*/ 1118148 w 1909381"/>
              <a:gd name="connsiteY4" fmla="*/ 118273 h 1638257"/>
              <a:gd name="connsiteX5" fmla="*/ 1131027 w 1909381"/>
              <a:gd name="connsiteY5" fmla="*/ 285698 h 1638257"/>
              <a:gd name="connsiteX6" fmla="*/ 976480 w 1909381"/>
              <a:gd name="connsiteY6" fmla="*/ 234184 h 1638257"/>
              <a:gd name="connsiteX7" fmla="*/ 847692 w 1909381"/>
              <a:gd name="connsiteY7" fmla="*/ 285698 h 1638257"/>
              <a:gd name="connsiteX8" fmla="*/ 873450 w 1909381"/>
              <a:gd name="connsiteY8" fmla="*/ 427365 h 1638257"/>
              <a:gd name="connsiteX9" fmla="*/ 1015117 w 1909381"/>
              <a:gd name="connsiteY9" fmla="*/ 530396 h 1638257"/>
              <a:gd name="connsiteX10" fmla="*/ 1234058 w 1909381"/>
              <a:gd name="connsiteY10" fmla="*/ 723579 h 1638257"/>
              <a:gd name="connsiteX11" fmla="*/ 1903686 w 1909381"/>
              <a:gd name="connsiteY11" fmla="*/ 1204571 h 1638257"/>
              <a:gd name="connsiteX12" fmla="*/ 1581789 w 1909381"/>
              <a:gd name="connsiteY12" fmla="*/ 1019794 h 1638257"/>
              <a:gd name="connsiteX13" fmla="*/ 1478757 w 1909381"/>
              <a:gd name="connsiteY13" fmla="*/ 1109945 h 1638257"/>
              <a:gd name="connsiteX14" fmla="*/ 1568910 w 1909381"/>
              <a:gd name="connsiteY14" fmla="*/ 1316008 h 1638257"/>
              <a:gd name="connsiteX15" fmla="*/ 1337089 w 1909381"/>
              <a:gd name="connsiteY15" fmla="*/ 1483432 h 1638257"/>
              <a:gd name="connsiteX16" fmla="*/ 1221179 w 1909381"/>
              <a:gd name="connsiteY16" fmla="*/ 1637980 h 1638257"/>
              <a:gd name="connsiteX17" fmla="*/ 886329 w 1909381"/>
              <a:gd name="connsiteY17" fmla="*/ 1457678 h 1638257"/>
              <a:gd name="connsiteX18" fmla="*/ 1375726 w 1909381"/>
              <a:gd name="connsiteY18" fmla="*/ 1393281 h 1638257"/>
              <a:gd name="connsiteX19" fmla="*/ 1362848 w 1909381"/>
              <a:gd name="connsiteY19" fmla="*/ 1212978 h 1638257"/>
              <a:gd name="connsiteX20" fmla="*/ 1222527 w 1909381"/>
              <a:gd name="connsiteY20" fmla="*/ 1012883 h 1638257"/>
              <a:gd name="connsiteX21" fmla="*/ 950723 w 1909381"/>
              <a:gd name="connsiteY21" fmla="*/ 865248 h 1638257"/>
              <a:gd name="connsiteX22" fmla="*/ 860571 w 1909381"/>
              <a:gd name="connsiteY22" fmla="*/ 839490 h 1638257"/>
              <a:gd name="connsiteX23" fmla="*/ 615872 w 1909381"/>
              <a:gd name="connsiteY23" fmla="*/ 684944 h 1638257"/>
              <a:gd name="connsiteX24" fmla="*/ 474204 w 1909381"/>
              <a:gd name="connsiteY24" fmla="*/ 491761 h 1638257"/>
              <a:gd name="connsiteX25" fmla="*/ 306779 w 1909381"/>
              <a:gd name="connsiteY25" fmla="*/ 427365 h 1638257"/>
              <a:gd name="connsiteX26" fmla="*/ 100717 w 1909381"/>
              <a:gd name="connsiteY26" fmla="*/ 478881 h 1638257"/>
              <a:gd name="connsiteX27" fmla="*/ 455 w 1909381"/>
              <a:gd name="connsiteY27" fmla="*/ 303049 h 1638257"/>
              <a:gd name="connsiteX0" fmla="*/ 455 w 1909171"/>
              <a:gd name="connsiteY0" fmla="*/ 303049 h 1638257"/>
              <a:gd name="connsiteX1" fmla="*/ 126475 w 1909171"/>
              <a:gd name="connsiteY1" fmla="*/ 144030 h 1638257"/>
              <a:gd name="connsiteX2" fmla="*/ 371173 w 1909171"/>
              <a:gd name="connsiteY2" fmla="*/ 144031 h 1638257"/>
              <a:gd name="connsiteX3" fmla="*/ 836161 w 1909171"/>
              <a:gd name="connsiteY3" fmla="*/ 5339 h 1638257"/>
              <a:gd name="connsiteX4" fmla="*/ 1118148 w 1909171"/>
              <a:gd name="connsiteY4" fmla="*/ 118273 h 1638257"/>
              <a:gd name="connsiteX5" fmla="*/ 1131027 w 1909171"/>
              <a:gd name="connsiteY5" fmla="*/ 285698 h 1638257"/>
              <a:gd name="connsiteX6" fmla="*/ 976480 w 1909171"/>
              <a:gd name="connsiteY6" fmla="*/ 234184 h 1638257"/>
              <a:gd name="connsiteX7" fmla="*/ 847692 w 1909171"/>
              <a:gd name="connsiteY7" fmla="*/ 285698 h 1638257"/>
              <a:gd name="connsiteX8" fmla="*/ 873450 w 1909171"/>
              <a:gd name="connsiteY8" fmla="*/ 427365 h 1638257"/>
              <a:gd name="connsiteX9" fmla="*/ 1015117 w 1909171"/>
              <a:gd name="connsiteY9" fmla="*/ 530396 h 1638257"/>
              <a:gd name="connsiteX10" fmla="*/ 1234058 w 1909171"/>
              <a:gd name="connsiteY10" fmla="*/ 723579 h 1638257"/>
              <a:gd name="connsiteX11" fmla="*/ 1762092 w 1909171"/>
              <a:gd name="connsiteY11" fmla="*/ 1006914 h 1638257"/>
              <a:gd name="connsiteX12" fmla="*/ 1903686 w 1909171"/>
              <a:gd name="connsiteY12" fmla="*/ 1204571 h 1638257"/>
              <a:gd name="connsiteX13" fmla="*/ 1581789 w 1909171"/>
              <a:gd name="connsiteY13" fmla="*/ 1019794 h 1638257"/>
              <a:gd name="connsiteX14" fmla="*/ 1478757 w 1909171"/>
              <a:gd name="connsiteY14" fmla="*/ 1109945 h 1638257"/>
              <a:gd name="connsiteX15" fmla="*/ 1568910 w 1909171"/>
              <a:gd name="connsiteY15" fmla="*/ 1316008 h 1638257"/>
              <a:gd name="connsiteX16" fmla="*/ 1337089 w 1909171"/>
              <a:gd name="connsiteY16" fmla="*/ 1483432 h 1638257"/>
              <a:gd name="connsiteX17" fmla="*/ 1221179 w 1909171"/>
              <a:gd name="connsiteY17" fmla="*/ 1637980 h 1638257"/>
              <a:gd name="connsiteX18" fmla="*/ 886329 w 1909171"/>
              <a:gd name="connsiteY18" fmla="*/ 1457678 h 1638257"/>
              <a:gd name="connsiteX19" fmla="*/ 1375726 w 1909171"/>
              <a:gd name="connsiteY19" fmla="*/ 1393281 h 1638257"/>
              <a:gd name="connsiteX20" fmla="*/ 1362848 w 1909171"/>
              <a:gd name="connsiteY20" fmla="*/ 1212978 h 1638257"/>
              <a:gd name="connsiteX21" fmla="*/ 1222527 w 1909171"/>
              <a:gd name="connsiteY21" fmla="*/ 1012883 h 1638257"/>
              <a:gd name="connsiteX22" fmla="*/ 950723 w 1909171"/>
              <a:gd name="connsiteY22" fmla="*/ 865248 h 1638257"/>
              <a:gd name="connsiteX23" fmla="*/ 860571 w 1909171"/>
              <a:gd name="connsiteY23" fmla="*/ 839490 h 1638257"/>
              <a:gd name="connsiteX24" fmla="*/ 615872 w 1909171"/>
              <a:gd name="connsiteY24" fmla="*/ 684944 h 1638257"/>
              <a:gd name="connsiteX25" fmla="*/ 474204 w 1909171"/>
              <a:gd name="connsiteY25" fmla="*/ 491761 h 1638257"/>
              <a:gd name="connsiteX26" fmla="*/ 306779 w 1909171"/>
              <a:gd name="connsiteY26" fmla="*/ 427365 h 1638257"/>
              <a:gd name="connsiteX27" fmla="*/ 100717 w 1909171"/>
              <a:gd name="connsiteY27" fmla="*/ 478881 h 1638257"/>
              <a:gd name="connsiteX28" fmla="*/ 455 w 1909171"/>
              <a:gd name="connsiteY28" fmla="*/ 303049 h 1638257"/>
              <a:gd name="connsiteX0" fmla="*/ 455 w 1907139"/>
              <a:gd name="connsiteY0" fmla="*/ 303049 h 1638257"/>
              <a:gd name="connsiteX1" fmla="*/ 126475 w 1907139"/>
              <a:gd name="connsiteY1" fmla="*/ 144030 h 1638257"/>
              <a:gd name="connsiteX2" fmla="*/ 371173 w 1907139"/>
              <a:gd name="connsiteY2" fmla="*/ 144031 h 1638257"/>
              <a:gd name="connsiteX3" fmla="*/ 836161 w 1907139"/>
              <a:gd name="connsiteY3" fmla="*/ 5339 h 1638257"/>
              <a:gd name="connsiteX4" fmla="*/ 1118148 w 1907139"/>
              <a:gd name="connsiteY4" fmla="*/ 118273 h 1638257"/>
              <a:gd name="connsiteX5" fmla="*/ 1131027 w 1907139"/>
              <a:gd name="connsiteY5" fmla="*/ 285698 h 1638257"/>
              <a:gd name="connsiteX6" fmla="*/ 976480 w 1907139"/>
              <a:gd name="connsiteY6" fmla="*/ 234184 h 1638257"/>
              <a:gd name="connsiteX7" fmla="*/ 847692 w 1907139"/>
              <a:gd name="connsiteY7" fmla="*/ 285698 h 1638257"/>
              <a:gd name="connsiteX8" fmla="*/ 873450 w 1907139"/>
              <a:gd name="connsiteY8" fmla="*/ 427365 h 1638257"/>
              <a:gd name="connsiteX9" fmla="*/ 1015117 w 1907139"/>
              <a:gd name="connsiteY9" fmla="*/ 530396 h 1638257"/>
              <a:gd name="connsiteX10" fmla="*/ 1234058 w 1907139"/>
              <a:gd name="connsiteY10" fmla="*/ 723579 h 1638257"/>
              <a:gd name="connsiteX11" fmla="*/ 1517393 w 1907139"/>
              <a:gd name="connsiteY11" fmla="*/ 916762 h 1638257"/>
              <a:gd name="connsiteX12" fmla="*/ 1762092 w 1907139"/>
              <a:gd name="connsiteY12" fmla="*/ 1006914 h 1638257"/>
              <a:gd name="connsiteX13" fmla="*/ 1903686 w 1907139"/>
              <a:gd name="connsiteY13" fmla="*/ 1204571 h 1638257"/>
              <a:gd name="connsiteX14" fmla="*/ 1581789 w 1907139"/>
              <a:gd name="connsiteY14" fmla="*/ 1019794 h 1638257"/>
              <a:gd name="connsiteX15" fmla="*/ 1478757 w 1907139"/>
              <a:gd name="connsiteY15" fmla="*/ 1109945 h 1638257"/>
              <a:gd name="connsiteX16" fmla="*/ 1568910 w 1907139"/>
              <a:gd name="connsiteY16" fmla="*/ 1316008 h 1638257"/>
              <a:gd name="connsiteX17" fmla="*/ 1337089 w 1907139"/>
              <a:gd name="connsiteY17" fmla="*/ 1483432 h 1638257"/>
              <a:gd name="connsiteX18" fmla="*/ 1221179 w 1907139"/>
              <a:gd name="connsiteY18" fmla="*/ 1637980 h 1638257"/>
              <a:gd name="connsiteX19" fmla="*/ 886329 w 1907139"/>
              <a:gd name="connsiteY19" fmla="*/ 1457678 h 1638257"/>
              <a:gd name="connsiteX20" fmla="*/ 1375726 w 1907139"/>
              <a:gd name="connsiteY20" fmla="*/ 1393281 h 1638257"/>
              <a:gd name="connsiteX21" fmla="*/ 1362848 w 1907139"/>
              <a:gd name="connsiteY21" fmla="*/ 1212978 h 1638257"/>
              <a:gd name="connsiteX22" fmla="*/ 1222527 w 1907139"/>
              <a:gd name="connsiteY22" fmla="*/ 1012883 h 1638257"/>
              <a:gd name="connsiteX23" fmla="*/ 950723 w 1907139"/>
              <a:gd name="connsiteY23" fmla="*/ 865248 h 1638257"/>
              <a:gd name="connsiteX24" fmla="*/ 860571 w 1907139"/>
              <a:gd name="connsiteY24" fmla="*/ 839490 h 1638257"/>
              <a:gd name="connsiteX25" fmla="*/ 615872 w 1907139"/>
              <a:gd name="connsiteY25" fmla="*/ 684944 h 1638257"/>
              <a:gd name="connsiteX26" fmla="*/ 474204 w 1907139"/>
              <a:gd name="connsiteY26" fmla="*/ 491761 h 1638257"/>
              <a:gd name="connsiteX27" fmla="*/ 306779 w 1907139"/>
              <a:gd name="connsiteY27" fmla="*/ 427365 h 1638257"/>
              <a:gd name="connsiteX28" fmla="*/ 100717 w 1907139"/>
              <a:gd name="connsiteY28" fmla="*/ 478881 h 1638257"/>
              <a:gd name="connsiteX29" fmla="*/ 455 w 1907139"/>
              <a:gd name="connsiteY29" fmla="*/ 303049 h 1638257"/>
              <a:gd name="connsiteX0" fmla="*/ 455 w 1870047"/>
              <a:gd name="connsiteY0" fmla="*/ 303049 h 1638257"/>
              <a:gd name="connsiteX1" fmla="*/ 126475 w 1870047"/>
              <a:gd name="connsiteY1" fmla="*/ 144030 h 1638257"/>
              <a:gd name="connsiteX2" fmla="*/ 371173 w 1870047"/>
              <a:gd name="connsiteY2" fmla="*/ 144031 h 1638257"/>
              <a:gd name="connsiteX3" fmla="*/ 836161 w 1870047"/>
              <a:gd name="connsiteY3" fmla="*/ 5339 h 1638257"/>
              <a:gd name="connsiteX4" fmla="*/ 1118148 w 1870047"/>
              <a:gd name="connsiteY4" fmla="*/ 118273 h 1638257"/>
              <a:gd name="connsiteX5" fmla="*/ 1131027 w 1870047"/>
              <a:gd name="connsiteY5" fmla="*/ 285698 h 1638257"/>
              <a:gd name="connsiteX6" fmla="*/ 976480 w 1870047"/>
              <a:gd name="connsiteY6" fmla="*/ 234184 h 1638257"/>
              <a:gd name="connsiteX7" fmla="*/ 847692 w 1870047"/>
              <a:gd name="connsiteY7" fmla="*/ 285698 h 1638257"/>
              <a:gd name="connsiteX8" fmla="*/ 873450 w 1870047"/>
              <a:gd name="connsiteY8" fmla="*/ 427365 h 1638257"/>
              <a:gd name="connsiteX9" fmla="*/ 1015117 w 1870047"/>
              <a:gd name="connsiteY9" fmla="*/ 530396 h 1638257"/>
              <a:gd name="connsiteX10" fmla="*/ 1234058 w 1870047"/>
              <a:gd name="connsiteY10" fmla="*/ 723579 h 1638257"/>
              <a:gd name="connsiteX11" fmla="*/ 1517393 w 1870047"/>
              <a:gd name="connsiteY11" fmla="*/ 916762 h 1638257"/>
              <a:gd name="connsiteX12" fmla="*/ 1762092 w 1870047"/>
              <a:gd name="connsiteY12" fmla="*/ 1006914 h 1638257"/>
              <a:gd name="connsiteX13" fmla="*/ 1865049 w 1870047"/>
              <a:gd name="connsiteY13" fmla="*/ 1127297 h 1638257"/>
              <a:gd name="connsiteX14" fmla="*/ 1581789 w 1870047"/>
              <a:gd name="connsiteY14" fmla="*/ 1019794 h 1638257"/>
              <a:gd name="connsiteX15" fmla="*/ 1478757 w 1870047"/>
              <a:gd name="connsiteY15" fmla="*/ 1109945 h 1638257"/>
              <a:gd name="connsiteX16" fmla="*/ 1568910 w 1870047"/>
              <a:gd name="connsiteY16" fmla="*/ 1316008 h 1638257"/>
              <a:gd name="connsiteX17" fmla="*/ 1337089 w 1870047"/>
              <a:gd name="connsiteY17" fmla="*/ 1483432 h 1638257"/>
              <a:gd name="connsiteX18" fmla="*/ 1221179 w 1870047"/>
              <a:gd name="connsiteY18" fmla="*/ 1637980 h 1638257"/>
              <a:gd name="connsiteX19" fmla="*/ 886329 w 1870047"/>
              <a:gd name="connsiteY19" fmla="*/ 1457678 h 1638257"/>
              <a:gd name="connsiteX20" fmla="*/ 1375726 w 1870047"/>
              <a:gd name="connsiteY20" fmla="*/ 1393281 h 1638257"/>
              <a:gd name="connsiteX21" fmla="*/ 1362848 w 1870047"/>
              <a:gd name="connsiteY21" fmla="*/ 1212978 h 1638257"/>
              <a:gd name="connsiteX22" fmla="*/ 1222527 w 1870047"/>
              <a:gd name="connsiteY22" fmla="*/ 1012883 h 1638257"/>
              <a:gd name="connsiteX23" fmla="*/ 950723 w 1870047"/>
              <a:gd name="connsiteY23" fmla="*/ 865248 h 1638257"/>
              <a:gd name="connsiteX24" fmla="*/ 860571 w 1870047"/>
              <a:gd name="connsiteY24" fmla="*/ 839490 h 1638257"/>
              <a:gd name="connsiteX25" fmla="*/ 615872 w 1870047"/>
              <a:gd name="connsiteY25" fmla="*/ 684944 h 1638257"/>
              <a:gd name="connsiteX26" fmla="*/ 474204 w 1870047"/>
              <a:gd name="connsiteY26" fmla="*/ 491761 h 1638257"/>
              <a:gd name="connsiteX27" fmla="*/ 306779 w 1870047"/>
              <a:gd name="connsiteY27" fmla="*/ 427365 h 1638257"/>
              <a:gd name="connsiteX28" fmla="*/ 100717 w 1870047"/>
              <a:gd name="connsiteY28" fmla="*/ 478881 h 1638257"/>
              <a:gd name="connsiteX29" fmla="*/ 455 w 1870047"/>
              <a:gd name="connsiteY29" fmla="*/ 303049 h 1638257"/>
              <a:gd name="connsiteX0" fmla="*/ 455 w 1866976"/>
              <a:gd name="connsiteY0" fmla="*/ 303049 h 1638257"/>
              <a:gd name="connsiteX1" fmla="*/ 126475 w 1866976"/>
              <a:gd name="connsiteY1" fmla="*/ 144030 h 1638257"/>
              <a:gd name="connsiteX2" fmla="*/ 371173 w 1866976"/>
              <a:gd name="connsiteY2" fmla="*/ 144031 h 1638257"/>
              <a:gd name="connsiteX3" fmla="*/ 836161 w 1866976"/>
              <a:gd name="connsiteY3" fmla="*/ 5339 h 1638257"/>
              <a:gd name="connsiteX4" fmla="*/ 1118148 w 1866976"/>
              <a:gd name="connsiteY4" fmla="*/ 118273 h 1638257"/>
              <a:gd name="connsiteX5" fmla="*/ 1131027 w 1866976"/>
              <a:gd name="connsiteY5" fmla="*/ 285698 h 1638257"/>
              <a:gd name="connsiteX6" fmla="*/ 976480 w 1866976"/>
              <a:gd name="connsiteY6" fmla="*/ 234184 h 1638257"/>
              <a:gd name="connsiteX7" fmla="*/ 847692 w 1866976"/>
              <a:gd name="connsiteY7" fmla="*/ 285698 h 1638257"/>
              <a:gd name="connsiteX8" fmla="*/ 873450 w 1866976"/>
              <a:gd name="connsiteY8" fmla="*/ 427365 h 1638257"/>
              <a:gd name="connsiteX9" fmla="*/ 1015117 w 1866976"/>
              <a:gd name="connsiteY9" fmla="*/ 530396 h 1638257"/>
              <a:gd name="connsiteX10" fmla="*/ 1234058 w 1866976"/>
              <a:gd name="connsiteY10" fmla="*/ 723579 h 1638257"/>
              <a:gd name="connsiteX11" fmla="*/ 1517393 w 1866976"/>
              <a:gd name="connsiteY11" fmla="*/ 916762 h 1638257"/>
              <a:gd name="connsiteX12" fmla="*/ 1762092 w 1866976"/>
              <a:gd name="connsiteY12" fmla="*/ 1006914 h 1638257"/>
              <a:gd name="connsiteX13" fmla="*/ 1865049 w 1866976"/>
              <a:gd name="connsiteY13" fmla="*/ 1127297 h 1638257"/>
              <a:gd name="connsiteX14" fmla="*/ 1671940 w 1866976"/>
              <a:gd name="connsiteY14" fmla="*/ 1084188 h 1638257"/>
              <a:gd name="connsiteX15" fmla="*/ 1581789 w 1866976"/>
              <a:gd name="connsiteY15" fmla="*/ 1019794 h 1638257"/>
              <a:gd name="connsiteX16" fmla="*/ 1478757 w 1866976"/>
              <a:gd name="connsiteY16" fmla="*/ 1109945 h 1638257"/>
              <a:gd name="connsiteX17" fmla="*/ 1568910 w 1866976"/>
              <a:gd name="connsiteY17" fmla="*/ 1316008 h 1638257"/>
              <a:gd name="connsiteX18" fmla="*/ 1337089 w 1866976"/>
              <a:gd name="connsiteY18" fmla="*/ 1483432 h 1638257"/>
              <a:gd name="connsiteX19" fmla="*/ 1221179 w 1866976"/>
              <a:gd name="connsiteY19" fmla="*/ 1637980 h 1638257"/>
              <a:gd name="connsiteX20" fmla="*/ 886329 w 1866976"/>
              <a:gd name="connsiteY20" fmla="*/ 1457678 h 1638257"/>
              <a:gd name="connsiteX21" fmla="*/ 1375726 w 1866976"/>
              <a:gd name="connsiteY21" fmla="*/ 1393281 h 1638257"/>
              <a:gd name="connsiteX22" fmla="*/ 1362848 w 1866976"/>
              <a:gd name="connsiteY22" fmla="*/ 1212978 h 1638257"/>
              <a:gd name="connsiteX23" fmla="*/ 1222527 w 1866976"/>
              <a:gd name="connsiteY23" fmla="*/ 1012883 h 1638257"/>
              <a:gd name="connsiteX24" fmla="*/ 950723 w 1866976"/>
              <a:gd name="connsiteY24" fmla="*/ 865248 h 1638257"/>
              <a:gd name="connsiteX25" fmla="*/ 860571 w 1866976"/>
              <a:gd name="connsiteY25" fmla="*/ 839490 h 1638257"/>
              <a:gd name="connsiteX26" fmla="*/ 615872 w 1866976"/>
              <a:gd name="connsiteY26" fmla="*/ 684944 h 1638257"/>
              <a:gd name="connsiteX27" fmla="*/ 474204 w 1866976"/>
              <a:gd name="connsiteY27" fmla="*/ 491761 h 1638257"/>
              <a:gd name="connsiteX28" fmla="*/ 306779 w 1866976"/>
              <a:gd name="connsiteY28" fmla="*/ 427365 h 1638257"/>
              <a:gd name="connsiteX29" fmla="*/ 100717 w 1866976"/>
              <a:gd name="connsiteY29" fmla="*/ 478881 h 1638257"/>
              <a:gd name="connsiteX30" fmla="*/ 455 w 1866976"/>
              <a:gd name="connsiteY30" fmla="*/ 303049 h 1638257"/>
              <a:gd name="connsiteX0" fmla="*/ 455 w 1866976"/>
              <a:gd name="connsiteY0" fmla="*/ 303049 h 1638257"/>
              <a:gd name="connsiteX1" fmla="*/ 126475 w 1866976"/>
              <a:gd name="connsiteY1" fmla="*/ 144030 h 1638257"/>
              <a:gd name="connsiteX2" fmla="*/ 371173 w 1866976"/>
              <a:gd name="connsiteY2" fmla="*/ 144031 h 1638257"/>
              <a:gd name="connsiteX3" fmla="*/ 836161 w 1866976"/>
              <a:gd name="connsiteY3" fmla="*/ 5339 h 1638257"/>
              <a:gd name="connsiteX4" fmla="*/ 1118148 w 1866976"/>
              <a:gd name="connsiteY4" fmla="*/ 118273 h 1638257"/>
              <a:gd name="connsiteX5" fmla="*/ 1131027 w 1866976"/>
              <a:gd name="connsiteY5" fmla="*/ 285698 h 1638257"/>
              <a:gd name="connsiteX6" fmla="*/ 976480 w 1866976"/>
              <a:gd name="connsiteY6" fmla="*/ 234184 h 1638257"/>
              <a:gd name="connsiteX7" fmla="*/ 847692 w 1866976"/>
              <a:gd name="connsiteY7" fmla="*/ 285698 h 1638257"/>
              <a:gd name="connsiteX8" fmla="*/ 873450 w 1866976"/>
              <a:gd name="connsiteY8" fmla="*/ 427365 h 1638257"/>
              <a:gd name="connsiteX9" fmla="*/ 1015117 w 1866976"/>
              <a:gd name="connsiteY9" fmla="*/ 530396 h 1638257"/>
              <a:gd name="connsiteX10" fmla="*/ 1234058 w 1866976"/>
              <a:gd name="connsiteY10" fmla="*/ 723579 h 1638257"/>
              <a:gd name="connsiteX11" fmla="*/ 1517393 w 1866976"/>
              <a:gd name="connsiteY11" fmla="*/ 916762 h 1638257"/>
              <a:gd name="connsiteX12" fmla="*/ 1762092 w 1866976"/>
              <a:gd name="connsiteY12" fmla="*/ 1006914 h 1638257"/>
              <a:gd name="connsiteX13" fmla="*/ 1865049 w 1866976"/>
              <a:gd name="connsiteY13" fmla="*/ 1127297 h 1638257"/>
              <a:gd name="connsiteX14" fmla="*/ 1671940 w 1866976"/>
              <a:gd name="connsiteY14" fmla="*/ 1084188 h 1638257"/>
              <a:gd name="connsiteX15" fmla="*/ 1581789 w 1866976"/>
              <a:gd name="connsiteY15" fmla="*/ 1019794 h 1638257"/>
              <a:gd name="connsiteX16" fmla="*/ 1478757 w 1866976"/>
              <a:gd name="connsiteY16" fmla="*/ 1109945 h 1638257"/>
              <a:gd name="connsiteX17" fmla="*/ 1568910 w 1866976"/>
              <a:gd name="connsiteY17" fmla="*/ 1316008 h 1638257"/>
              <a:gd name="connsiteX18" fmla="*/ 1337089 w 1866976"/>
              <a:gd name="connsiteY18" fmla="*/ 1483432 h 1638257"/>
              <a:gd name="connsiteX19" fmla="*/ 1221179 w 1866976"/>
              <a:gd name="connsiteY19" fmla="*/ 1637980 h 1638257"/>
              <a:gd name="connsiteX20" fmla="*/ 886329 w 1866976"/>
              <a:gd name="connsiteY20" fmla="*/ 1457678 h 1638257"/>
              <a:gd name="connsiteX21" fmla="*/ 1375726 w 1866976"/>
              <a:gd name="connsiteY21" fmla="*/ 1393281 h 1638257"/>
              <a:gd name="connsiteX22" fmla="*/ 1465878 w 1866976"/>
              <a:gd name="connsiteY22" fmla="*/ 1225855 h 1638257"/>
              <a:gd name="connsiteX23" fmla="*/ 1362848 w 1866976"/>
              <a:gd name="connsiteY23" fmla="*/ 1212978 h 1638257"/>
              <a:gd name="connsiteX24" fmla="*/ 1222527 w 1866976"/>
              <a:gd name="connsiteY24" fmla="*/ 1012883 h 1638257"/>
              <a:gd name="connsiteX25" fmla="*/ 950723 w 1866976"/>
              <a:gd name="connsiteY25" fmla="*/ 865248 h 1638257"/>
              <a:gd name="connsiteX26" fmla="*/ 860571 w 1866976"/>
              <a:gd name="connsiteY26" fmla="*/ 839490 h 1638257"/>
              <a:gd name="connsiteX27" fmla="*/ 615872 w 1866976"/>
              <a:gd name="connsiteY27" fmla="*/ 684944 h 1638257"/>
              <a:gd name="connsiteX28" fmla="*/ 474204 w 1866976"/>
              <a:gd name="connsiteY28" fmla="*/ 491761 h 1638257"/>
              <a:gd name="connsiteX29" fmla="*/ 306779 w 1866976"/>
              <a:gd name="connsiteY29" fmla="*/ 427365 h 1638257"/>
              <a:gd name="connsiteX30" fmla="*/ 100717 w 1866976"/>
              <a:gd name="connsiteY30" fmla="*/ 478881 h 1638257"/>
              <a:gd name="connsiteX31" fmla="*/ 455 w 1866976"/>
              <a:gd name="connsiteY31" fmla="*/ 303049 h 1638257"/>
              <a:gd name="connsiteX0" fmla="*/ 455 w 1866976"/>
              <a:gd name="connsiteY0" fmla="*/ 315318 h 1650526"/>
              <a:gd name="connsiteX1" fmla="*/ 126475 w 1866976"/>
              <a:gd name="connsiteY1" fmla="*/ 156299 h 1650526"/>
              <a:gd name="connsiteX2" fmla="*/ 371173 w 1866976"/>
              <a:gd name="connsiteY2" fmla="*/ 156300 h 1650526"/>
              <a:gd name="connsiteX3" fmla="*/ 564357 w 1866976"/>
              <a:gd name="connsiteY3" fmla="*/ 14631 h 1650526"/>
              <a:gd name="connsiteX4" fmla="*/ 836161 w 1866976"/>
              <a:gd name="connsiteY4" fmla="*/ 17608 h 1650526"/>
              <a:gd name="connsiteX5" fmla="*/ 1118148 w 1866976"/>
              <a:gd name="connsiteY5" fmla="*/ 130542 h 1650526"/>
              <a:gd name="connsiteX6" fmla="*/ 1131027 w 1866976"/>
              <a:gd name="connsiteY6" fmla="*/ 297967 h 1650526"/>
              <a:gd name="connsiteX7" fmla="*/ 976480 w 1866976"/>
              <a:gd name="connsiteY7" fmla="*/ 246453 h 1650526"/>
              <a:gd name="connsiteX8" fmla="*/ 847692 w 1866976"/>
              <a:gd name="connsiteY8" fmla="*/ 297967 h 1650526"/>
              <a:gd name="connsiteX9" fmla="*/ 873450 w 1866976"/>
              <a:gd name="connsiteY9" fmla="*/ 439634 h 1650526"/>
              <a:gd name="connsiteX10" fmla="*/ 1015117 w 1866976"/>
              <a:gd name="connsiteY10" fmla="*/ 542665 h 1650526"/>
              <a:gd name="connsiteX11" fmla="*/ 1234058 w 1866976"/>
              <a:gd name="connsiteY11" fmla="*/ 735848 h 1650526"/>
              <a:gd name="connsiteX12" fmla="*/ 1517393 w 1866976"/>
              <a:gd name="connsiteY12" fmla="*/ 929031 h 1650526"/>
              <a:gd name="connsiteX13" fmla="*/ 1762092 w 1866976"/>
              <a:gd name="connsiteY13" fmla="*/ 1019183 h 1650526"/>
              <a:gd name="connsiteX14" fmla="*/ 1865049 w 1866976"/>
              <a:gd name="connsiteY14" fmla="*/ 1139566 h 1650526"/>
              <a:gd name="connsiteX15" fmla="*/ 1671940 w 1866976"/>
              <a:gd name="connsiteY15" fmla="*/ 1096457 h 1650526"/>
              <a:gd name="connsiteX16" fmla="*/ 1581789 w 1866976"/>
              <a:gd name="connsiteY16" fmla="*/ 1032063 h 1650526"/>
              <a:gd name="connsiteX17" fmla="*/ 1478757 w 1866976"/>
              <a:gd name="connsiteY17" fmla="*/ 1122214 h 1650526"/>
              <a:gd name="connsiteX18" fmla="*/ 1568910 w 1866976"/>
              <a:gd name="connsiteY18" fmla="*/ 1328277 h 1650526"/>
              <a:gd name="connsiteX19" fmla="*/ 1337089 w 1866976"/>
              <a:gd name="connsiteY19" fmla="*/ 1495701 h 1650526"/>
              <a:gd name="connsiteX20" fmla="*/ 1221179 w 1866976"/>
              <a:gd name="connsiteY20" fmla="*/ 1650249 h 1650526"/>
              <a:gd name="connsiteX21" fmla="*/ 886329 w 1866976"/>
              <a:gd name="connsiteY21" fmla="*/ 1469947 h 1650526"/>
              <a:gd name="connsiteX22" fmla="*/ 1375726 w 1866976"/>
              <a:gd name="connsiteY22" fmla="*/ 1405550 h 1650526"/>
              <a:gd name="connsiteX23" fmla="*/ 1465878 w 1866976"/>
              <a:gd name="connsiteY23" fmla="*/ 1238124 h 1650526"/>
              <a:gd name="connsiteX24" fmla="*/ 1362848 w 1866976"/>
              <a:gd name="connsiteY24" fmla="*/ 1225247 h 1650526"/>
              <a:gd name="connsiteX25" fmla="*/ 1222527 w 1866976"/>
              <a:gd name="connsiteY25" fmla="*/ 1025152 h 1650526"/>
              <a:gd name="connsiteX26" fmla="*/ 950723 w 1866976"/>
              <a:gd name="connsiteY26" fmla="*/ 877517 h 1650526"/>
              <a:gd name="connsiteX27" fmla="*/ 860571 w 1866976"/>
              <a:gd name="connsiteY27" fmla="*/ 851759 h 1650526"/>
              <a:gd name="connsiteX28" fmla="*/ 615872 w 1866976"/>
              <a:gd name="connsiteY28" fmla="*/ 697213 h 1650526"/>
              <a:gd name="connsiteX29" fmla="*/ 474204 w 1866976"/>
              <a:gd name="connsiteY29" fmla="*/ 504030 h 1650526"/>
              <a:gd name="connsiteX30" fmla="*/ 306779 w 1866976"/>
              <a:gd name="connsiteY30" fmla="*/ 439634 h 1650526"/>
              <a:gd name="connsiteX31" fmla="*/ 100717 w 1866976"/>
              <a:gd name="connsiteY31" fmla="*/ 491150 h 1650526"/>
              <a:gd name="connsiteX32" fmla="*/ 455 w 1866976"/>
              <a:gd name="connsiteY32" fmla="*/ 315318 h 1650526"/>
              <a:gd name="connsiteX0" fmla="*/ 455 w 1866976"/>
              <a:gd name="connsiteY0" fmla="*/ 315318 h 1650526"/>
              <a:gd name="connsiteX1" fmla="*/ 126475 w 1866976"/>
              <a:gd name="connsiteY1" fmla="*/ 156299 h 1650526"/>
              <a:gd name="connsiteX2" fmla="*/ 371173 w 1866976"/>
              <a:gd name="connsiteY2" fmla="*/ 156300 h 1650526"/>
              <a:gd name="connsiteX3" fmla="*/ 564357 w 1866976"/>
              <a:gd name="connsiteY3" fmla="*/ 14631 h 1650526"/>
              <a:gd name="connsiteX4" fmla="*/ 836161 w 1866976"/>
              <a:gd name="connsiteY4" fmla="*/ 17608 h 1650526"/>
              <a:gd name="connsiteX5" fmla="*/ 1118148 w 1866976"/>
              <a:gd name="connsiteY5" fmla="*/ 130542 h 1650526"/>
              <a:gd name="connsiteX6" fmla="*/ 1131027 w 1866976"/>
              <a:gd name="connsiteY6" fmla="*/ 297967 h 1650526"/>
              <a:gd name="connsiteX7" fmla="*/ 976480 w 1866976"/>
              <a:gd name="connsiteY7" fmla="*/ 246453 h 1650526"/>
              <a:gd name="connsiteX8" fmla="*/ 847692 w 1866976"/>
              <a:gd name="connsiteY8" fmla="*/ 297967 h 1650526"/>
              <a:gd name="connsiteX9" fmla="*/ 873450 w 1866976"/>
              <a:gd name="connsiteY9" fmla="*/ 439634 h 1650526"/>
              <a:gd name="connsiteX10" fmla="*/ 1015117 w 1866976"/>
              <a:gd name="connsiteY10" fmla="*/ 542665 h 1650526"/>
              <a:gd name="connsiteX11" fmla="*/ 1182542 w 1866976"/>
              <a:gd name="connsiteY11" fmla="*/ 761606 h 1650526"/>
              <a:gd name="connsiteX12" fmla="*/ 1517393 w 1866976"/>
              <a:gd name="connsiteY12" fmla="*/ 929031 h 1650526"/>
              <a:gd name="connsiteX13" fmla="*/ 1762092 w 1866976"/>
              <a:gd name="connsiteY13" fmla="*/ 1019183 h 1650526"/>
              <a:gd name="connsiteX14" fmla="*/ 1865049 w 1866976"/>
              <a:gd name="connsiteY14" fmla="*/ 1139566 h 1650526"/>
              <a:gd name="connsiteX15" fmla="*/ 1671940 w 1866976"/>
              <a:gd name="connsiteY15" fmla="*/ 1096457 h 1650526"/>
              <a:gd name="connsiteX16" fmla="*/ 1581789 w 1866976"/>
              <a:gd name="connsiteY16" fmla="*/ 1032063 h 1650526"/>
              <a:gd name="connsiteX17" fmla="*/ 1478757 w 1866976"/>
              <a:gd name="connsiteY17" fmla="*/ 1122214 h 1650526"/>
              <a:gd name="connsiteX18" fmla="*/ 1568910 w 1866976"/>
              <a:gd name="connsiteY18" fmla="*/ 1328277 h 1650526"/>
              <a:gd name="connsiteX19" fmla="*/ 1337089 w 1866976"/>
              <a:gd name="connsiteY19" fmla="*/ 1495701 h 1650526"/>
              <a:gd name="connsiteX20" fmla="*/ 1221179 w 1866976"/>
              <a:gd name="connsiteY20" fmla="*/ 1650249 h 1650526"/>
              <a:gd name="connsiteX21" fmla="*/ 886329 w 1866976"/>
              <a:gd name="connsiteY21" fmla="*/ 1469947 h 1650526"/>
              <a:gd name="connsiteX22" fmla="*/ 1375726 w 1866976"/>
              <a:gd name="connsiteY22" fmla="*/ 1405550 h 1650526"/>
              <a:gd name="connsiteX23" fmla="*/ 1465878 w 1866976"/>
              <a:gd name="connsiteY23" fmla="*/ 1238124 h 1650526"/>
              <a:gd name="connsiteX24" fmla="*/ 1362848 w 1866976"/>
              <a:gd name="connsiteY24" fmla="*/ 1225247 h 1650526"/>
              <a:gd name="connsiteX25" fmla="*/ 1222527 w 1866976"/>
              <a:gd name="connsiteY25" fmla="*/ 1025152 h 1650526"/>
              <a:gd name="connsiteX26" fmla="*/ 950723 w 1866976"/>
              <a:gd name="connsiteY26" fmla="*/ 877517 h 1650526"/>
              <a:gd name="connsiteX27" fmla="*/ 860571 w 1866976"/>
              <a:gd name="connsiteY27" fmla="*/ 851759 h 1650526"/>
              <a:gd name="connsiteX28" fmla="*/ 615872 w 1866976"/>
              <a:gd name="connsiteY28" fmla="*/ 697213 h 1650526"/>
              <a:gd name="connsiteX29" fmla="*/ 474204 w 1866976"/>
              <a:gd name="connsiteY29" fmla="*/ 504030 h 1650526"/>
              <a:gd name="connsiteX30" fmla="*/ 306779 w 1866976"/>
              <a:gd name="connsiteY30" fmla="*/ 439634 h 1650526"/>
              <a:gd name="connsiteX31" fmla="*/ 100717 w 1866976"/>
              <a:gd name="connsiteY31" fmla="*/ 491150 h 1650526"/>
              <a:gd name="connsiteX32" fmla="*/ 455 w 1866976"/>
              <a:gd name="connsiteY32" fmla="*/ 315318 h 1650526"/>
              <a:gd name="connsiteX0" fmla="*/ 455 w 1866976"/>
              <a:gd name="connsiteY0" fmla="*/ 315318 h 1650526"/>
              <a:gd name="connsiteX1" fmla="*/ 126475 w 1866976"/>
              <a:gd name="connsiteY1" fmla="*/ 156299 h 1650526"/>
              <a:gd name="connsiteX2" fmla="*/ 371173 w 1866976"/>
              <a:gd name="connsiteY2" fmla="*/ 156300 h 1650526"/>
              <a:gd name="connsiteX3" fmla="*/ 564357 w 1866976"/>
              <a:gd name="connsiteY3" fmla="*/ 14631 h 1650526"/>
              <a:gd name="connsiteX4" fmla="*/ 836161 w 1866976"/>
              <a:gd name="connsiteY4" fmla="*/ 17608 h 1650526"/>
              <a:gd name="connsiteX5" fmla="*/ 1118148 w 1866976"/>
              <a:gd name="connsiteY5" fmla="*/ 130542 h 1650526"/>
              <a:gd name="connsiteX6" fmla="*/ 1131027 w 1866976"/>
              <a:gd name="connsiteY6" fmla="*/ 297967 h 1650526"/>
              <a:gd name="connsiteX7" fmla="*/ 976480 w 1866976"/>
              <a:gd name="connsiteY7" fmla="*/ 246453 h 1650526"/>
              <a:gd name="connsiteX8" fmla="*/ 847692 w 1866976"/>
              <a:gd name="connsiteY8" fmla="*/ 297967 h 1650526"/>
              <a:gd name="connsiteX9" fmla="*/ 873450 w 1866976"/>
              <a:gd name="connsiteY9" fmla="*/ 439634 h 1650526"/>
              <a:gd name="connsiteX10" fmla="*/ 1015117 w 1866976"/>
              <a:gd name="connsiteY10" fmla="*/ 542665 h 1650526"/>
              <a:gd name="connsiteX11" fmla="*/ 1182542 w 1866976"/>
              <a:gd name="connsiteY11" fmla="*/ 761606 h 1650526"/>
              <a:gd name="connsiteX12" fmla="*/ 1388604 w 1866976"/>
              <a:gd name="connsiteY12" fmla="*/ 826000 h 1650526"/>
              <a:gd name="connsiteX13" fmla="*/ 1517393 w 1866976"/>
              <a:gd name="connsiteY13" fmla="*/ 929031 h 1650526"/>
              <a:gd name="connsiteX14" fmla="*/ 1762092 w 1866976"/>
              <a:gd name="connsiteY14" fmla="*/ 1019183 h 1650526"/>
              <a:gd name="connsiteX15" fmla="*/ 1865049 w 1866976"/>
              <a:gd name="connsiteY15" fmla="*/ 1139566 h 1650526"/>
              <a:gd name="connsiteX16" fmla="*/ 1671940 w 1866976"/>
              <a:gd name="connsiteY16" fmla="*/ 1096457 h 1650526"/>
              <a:gd name="connsiteX17" fmla="*/ 1581789 w 1866976"/>
              <a:gd name="connsiteY17" fmla="*/ 1032063 h 1650526"/>
              <a:gd name="connsiteX18" fmla="*/ 1478757 w 1866976"/>
              <a:gd name="connsiteY18" fmla="*/ 1122214 h 1650526"/>
              <a:gd name="connsiteX19" fmla="*/ 1568910 w 1866976"/>
              <a:gd name="connsiteY19" fmla="*/ 1328277 h 1650526"/>
              <a:gd name="connsiteX20" fmla="*/ 1337089 w 1866976"/>
              <a:gd name="connsiteY20" fmla="*/ 1495701 h 1650526"/>
              <a:gd name="connsiteX21" fmla="*/ 1221179 w 1866976"/>
              <a:gd name="connsiteY21" fmla="*/ 1650249 h 1650526"/>
              <a:gd name="connsiteX22" fmla="*/ 886329 w 1866976"/>
              <a:gd name="connsiteY22" fmla="*/ 1469947 h 1650526"/>
              <a:gd name="connsiteX23" fmla="*/ 1375726 w 1866976"/>
              <a:gd name="connsiteY23" fmla="*/ 1405550 h 1650526"/>
              <a:gd name="connsiteX24" fmla="*/ 1465878 w 1866976"/>
              <a:gd name="connsiteY24" fmla="*/ 1238124 h 1650526"/>
              <a:gd name="connsiteX25" fmla="*/ 1362848 w 1866976"/>
              <a:gd name="connsiteY25" fmla="*/ 1225247 h 1650526"/>
              <a:gd name="connsiteX26" fmla="*/ 1222527 w 1866976"/>
              <a:gd name="connsiteY26" fmla="*/ 1025152 h 1650526"/>
              <a:gd name="connsiteX27" fmla="*/ 950723 w 1866976"/>
              <a:gd name="connsiteY27" fmla="*/ 877517 h 1650526"/>
              <a:gd name="connsiteX28" fmla="*/ 860571 w 1866976"/>
              <a:gd name="connsiteY28" fmla="*/ 851759 h 1650526"/>
              <a:gd name="connsiteX29" fmla="*/ 615872 w 1866976"/>
              <a:gd name="connsiteY29" fmla="*/ 697213 h 1650526"/>
              <a:gd name="connsiteX30" fmla="*/ 474204 w 1866976"/>
              <a:gd name="connsiteY30" fmla="*/ 504030 h 1650526"/>
              <a:gd name="connsiteX31" fmla="*/ 306779 w 1866976"/>
              <a:gd name="connsiteY31" fmla="*/ 439634 h 1650526"/>
              <a:gd name="connsiteX32" fmla="*/ 100717 w 1866976"/>
              <a:gd name="connsiteY32" fmla="*/ 491150 h 1650526"/>
              <a:gd name="connsiteX33" fmla="*/ 455 w 1866976"/>
              <a:gd name="connsiteY33" fmla="*/ 315318 h 16505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1866976" h="1650526">
                <a:moveTo>
                  <a:pt x="455" y="315318"/>
                </a:moveTo>
                <a:cubicBezTo>
                  <a:pt x="4748" y="259509"/>
                  <a:pt x="-12809" y="214503"/>
                  <a:pt x="126475" y="156299"/>
                </a:cubicBezTo>
                <a:cubicBezTo>
                  <a:pt x="186115" y="112624"/>
                  <a:pt x="240013" y="84970"/>
                  <a:pt x="371173" y="156300"/>
                </a:cubicBezTo>
                <a:cubicBezTo>
                  <a:pt x="450593" y="136982"/>
                  <a:pt x="486859" y="37746"/>
                  <a:pt x="564357" y="14631"/>
                </a:cubicBezTo>
                <a:cubicBezTo>
                  <a:pt x="641855" y="-8484"/>
                  <a:pt x="743863" y="-1711"/>
                  <a:pt x="836161" y="17608"/>
                </a:cubicBezTo>
                <a:cubicBezTo>
                  <a:pt x="928460" y="36927"/>
                  <a:pt x="1086176" y="107427"/>
                  <a:pt x="1118148" y="130542"/>
                </a:cubicBezTo>
                <a:cubicBezTo>
                  <a:pt x="1150120" y="153657"/>
                  <a:pt x="1150345" y="263623"/>
                  <a:pt x="1131027" y="297967"/>
                </a:cubicBezTo>
                <a:cubicBezTo>
                  <a:pt x="1111709" y="332311"/>
                  <a:pt x="976480" y="220695"/>
                  <a:pt x="976480" y="246453"/>
                </a:cubicBezTo>
                <a:cubicBezTo>
                  <a:pt x="976480" y="272211"/>
                  <a:pt x="854131" y="272210"/>
                  <a:pt x="847692" y="297967"/>
                </a:cubicBezTo>
                <a:cubicBezTo>
                  <a:pt x="841253" y="323724"/>
                  <a:pt x="845546" y="398851"/>
                  <a:pt x="873450" y="439634"/>
                </a:cubicBezTo>
                <a:cubicBezTo>
                  <a:pt x="901354" y="480417"/>
                  <a:pt x="965748" y="486857"/>
                  <a:pt x="1015117" y="542665"/>
                </a:cubicBezTo>
                <a:cubicBezTo>
                  <a:pt x="1064486" y="598473"/>
                  <a:pt x="1122441" y="707944"/>
                  <a:pt x="1182542" y="761606"/>
                </a:cubicBezTo>
                <a:cubicBezTo>
                  <a:pt x="1242643" y="815268"/>
                  <a:pt x="1332796" y="798096"/>
                  <a:pt x="1388604" y="826000"/>
                </a:cubicBezTo>
                <a:cubicBezTo>
                  <a:pt x="1444412" y="853904"/>
                  <a:pt x="1452999" y="903273"/>
                  <a:pt x="1517393" y="929031"/>
                </a:cubicBezTo>
                <a:cubicBezTo>
                  <a:pt x="1581787" y="954789"/>
                  <a:pt x="1699856" y="962629"/>
                  <a:pt x="1762092" y="1019183"/>
                </a:cubicBezTo>
                <a:cubicBezTo>
                  <a:pt x="1824328" y="1075737"/>
                  <a:pt x="1877928" y="1133127"/>
                  <a:pt x="1865049" y="1139566"/>
                </a:cubicBezTo>
                <a:cubicBezTo>
                  <a:pt x="1852170" y="1146005"/>
                  <a:pt x="1719150" y="1114374"/>
                  <a:pt x="1671940" y="1096457"/>
                </a:cubicBezTo>
                <a:cubicBezTo>
                  <a:pt x="1624730" y="1078540"/>
                  <a:pt x="1616133" y="1021331"/>
                  <a:pt x="1581789" y="1032063"/>
                </a:cubicBezTo>
                <a:cubicBezTo>
                  <a:pt x="1547445" y="1042795"/>
                  <a:pt x="1480903" y="1072845"/>
                  <a:pt x="1478757" y="1122214"/>
                </a:cubicBezTo>
                <a:cubicBezTo>
                  <a:pt x="1476611" y="1171583"/>
                  <a:pt x="1603254" y="1266029"/>
                  <a:pt x="1568910" y="1328277"/>
                </a:cubicBezTo>
                <a:cubicBezTo>
                  <a:pt x="1534566" y="1390525"/>
                  <a:pt x="1395044" y="1442039"/>
                  <a:pt x="1337089" y="1495701"/>
                </a:cubicBezTo>
                <a:cubicBezTo>
                  <a:pt x="1279134" y="1549363"/>
                  <a:pt x="1307038" y="1656688"/>
                  <a:pt x="1221179" y="1650249"/>
                </a:cubicBezTo>
                <a:cubicBezTo>
                  <a:pt x="1135320" y="1643810"/>
                  <a:pt x="882036" y="1519316"/>
                  <a:pt x="886329" y="1469947"/>
                </a:cubicBezTo>
                <a:cubicBezTo>
                  <a:pt x="890622" y="1420578"/>
                  <a:pt x="1289867" y="1437748"/>
                  <a:pt x="1375726" y="1405550"/>
                </a:cubicBezTo>
                <a:cubicBezTo>
                  <a:pt x="1461585" y="1373352"/>
                  <a:pt x="1468024" y="1268174"/>
                  <a:pt x="1465878" y="1238124"/>
                </a:cubicBezTo>
                <a:cubicBezTo>
                  <a:pt x="1463732" y="1208074"/>
                  <a:pt x="1392674" y="1267182"/>
                  <a:pt x="1362848" y="1225247"/>
                </a:cubicBezTo>
                <a:cubicBezTo>
                  <a:pt x="1333022" y="1183312"/>
                  <a:pt x="1291215" y="1083107"/>
                  <a:pt x="1222527" y="1025152"/>
                </a:cubicBezTo>
                <a:cubicBezTo>
                  <a:pt x="1153840" y="967197"/>
                  <a:pt x="993877" y="932174"/>
                  <a:pt x="950723" y="877517"/>
                </a:cubicBezTo>
                <a:cubicBezTo>
                  <a:pt x="907569" y="822861"/>
                  <a:pt x="916379" y="881810"/>
                  <a:pt x="860571" y="851759"/>
                </a:cubicBezTo>
                <a:cubicBezTo>
                  <a:pt x="804763" y="821708"/>
                  <a:pt x="682413" y="748728"/>
                  <a:pt x="615872" y="697213"/>
                </a:cubicBezTo>
                <a:cubicBezTo>
                  <a:pt x="549331" y="645698"/>
                  <a:pt x="525720" y="536227"/>
                  <a:pt x="474204" y="504030"/>
                </a:cubicBezTo>
                <a:cubicBezTo>
                  <a:pt x="422688" y="471833"/>
                  <a:pt x="369027" y="441781"/>
                  <a:pt x="306779" y="439634"/>
                </a:cubicBezTo>
                <a:cubicBezTo>
                  <a:pt x="244531" y="437487"/>
                  <a:pt x="151771" y="522602"/>
                  <a:pt x="100717" y="491150"/>
                </a:cubicBezTo>
                <a:cubicBezTo>
                  <a:pt x="21759" y="459698"/>
                  <a:pt x="-3838" y="371127"/>
                  <a:pt x="455" y="315318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252000" tIns="36000" rIns="0" rtlCol="0" anchor="ctr">
            <a:scene3d>
              <a:camera prst="orthographicFront">
                <a:rot lat="0" lon="0" rev="3000000"/>
              </a:camera>
              <a:lightRig rig="threePt" dir="t"/>
            </a:scene3d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Т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А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Л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И</a:t>
            </a:r>
          </a:p>
          <a:p>
            <a:pPr algn="ctr"/>
            <a:r>
              <a:rPr lang="ru-RU" sz="1400" b="1" dirty="0" smtClean="0">
                <a:solidFill>
                  <a:schemeClr val="bg1"/>
                </a:solidFill>
              </a:rPr>
              <a:t>Я</a:t>
            </a:r>
            <a:endParaRPr lang="ru-RU" sz="1400" b="1" dirty="0">
              <a:solidFill>
                <a:schemeClr val="bg1"/>
              </a:solidFill>
            </a:endParaRPr>
          </a:p>
        </p:txBody>
      </p:sp>
      <p:sp>
        <p:nvSpPr>
          <p:cNvPr id="37" name="Овал 36"/>
          <p:cNvSpPr/>
          <p:nvPr/>
        </p:nvSpPr>
        <p:spPr>
          <a:xfrm>
            <a:off x="2462555" y="63982"/>
            <a:ext cx="3257633" cy="1829209"/>
          </a:xfrm>
          <a:custGeom>
            <a:avLst/>
            <a:gdLst>
              <a:gd name="connsiteX0" fmla="*/ 0 w 2449919"/>
              <a:gd name="connsiteY0" fmla="*/ 1094690 h 2189379"/>
              <a:gd name="connsiteX1" fmla="*/ 1224960 w 2449919"/>
              <a:gd name="connsiteY1" fmla="*/ 0 h 2189379"/>
              <a:gd name="connsiteX2" fmla="*/ 2449920 w 2449919"/>
              <a:gd name="connsiteY2" fmla="*/ 1094690 h 2189379"/>
              <a:gd name="connsiteX3" fmla="*/ 1224960 w 2449919"/>
              <a:gd name="connsiteY3" fmla="*/ 2189380 h 2189379"/>
              <a:gd name="connsiteX4" fmla="*/ 0 w 2449919"/>
              <a:gd name="connsiteY4" fmla="*/ 1094690 h 2189379"/>
              <a:gd name="connsiteX0" fmla="*/ 35 w 2449955"/>
              <a:gd name="connsiteY0" fmla="*/ 1111490 h 2206180"/>
              <a:gd name="connsiteX1" fmla="*/ 1183829 w 2449955"/>
              <a:gd name="connsiteY1" fmla="*/ 493319 h 2206180"/>
              <a:gd name="connsiteX2" fmla="*/ 1224995 w 2449955"/>
              <a:gd name="connsiteY2" fmla="*/ 16800 h 2206180"/>
              <a:gd name="connsiteX3" fmla="*/ 2449955 w 2449955"/>
              <a:gd name="connsiteY3" fmla="*/ 1111490 h 2206180"/>
              <a:gd name="connsiteX4" fmla="*/ 1224995 w 2449955"/>
              <a:gd name="connsiteY4" fmla="*/ 2206180 h 2206180"/>
              <a:gd name="connsiteX5" fmla="*/ 35 w 2449955"/>
              <a:gd name="connsiteY5" fmla="*/ 1111490 h 2206180"/>
              <a:gd name="connsiteX0" fmla="*/ 35 w 3439758"/>
              <a:gd name="connsiteY0" fmla="*/ 988751 h 2083441"/>
              <a:gd name="connsiteX1" fmla="*/ 1183829 w 3439758"/>
              <a:gd name="connsiteY1" fmla="*/ 370580 h 2083441"/>
              <a:gd name="connsiteX2" fmla="*/ 3414403 w 3439758"/>
              <a:gd name="connsiteY2" fmla="*/ 22850 h 2083441"/>
              <a:gd name="connsiteX3" fmla="*/ 2449955 w 3439758"/>
              <a:gd name="connsiteY3" fmla="*/ 988751 h 2083441"/>
              <a:gd name="connsiteX4" fmla="*/ 1224995 w 3439758"/>
              <a:gd name="connsiteY4" fmla="*/ 2083441 h 2083441"/>
              <a:gd name="connsiteX5" fmla="*/ 35 w 3439758"/>
              <a:gd name="connsiteY5" fmla="*/ 988751 h 2083441"/>
              <a:gd name="connsiteX0" fmla="*/ 17108 w 3456831"/>
              <a:gd name="connsiteY0" fmla="*/ 986322 h 2081012"/>
              <a:gd name="connsiteX1" fmla="*/ 569836 w 3456831"/>
              <a:gd name="connsiteY1" fmla="*/ 1102246 h 2081012"/>
              <a:gd name="connsiteX2" fmla="*/ 1200902 w 3456831"/>
              <a:gd name="connsiteY2" fmla="*/ 368151 h 2081012"/>
              <a:gd name="connsiteX3" fmla="*/ 3431476 w 3456831"/>
              <a:gd name="connsiteY3" fmla="*/ 20421 h 2081012"/>
              <a:gd name="connsiteX4" fmla="*/ 2467028 w 3456831"/>
              <a:gd name="connsiteY4" fmla="*/ 986322 h 2081012"/>
              <a:gd name="connsiteX5" fmla="*/ 1242068 w 3456831"/>
              <a:gd name="connsiteY5" fmla="*/ 2081012 h 2081012"/>
              <a:gd name="connsiteX6" fmla="*/ 17108 w 3456831"/>
              <a:gd name="connsiteY6" fmla="*/ 986322 h 2081012"/>
              <a:gd name="connsiteX0" fmla="*/ 17108 w 3456831"/>
              <a:gd name="connsiteY0" fmla="*/ 984415 h 2079105"/>
              <a:gd name="connsiteX1" fmla="*/ 569836 w 3456831"/>
              <a:gd name="connsiteY1" fmla="*/ 1100339 h 2079105"/>
              <a:gd name="connsiteX2" fmla="*/ 1046356 w 3456831"/>
              <a:gd name="connsiteY2" fmla="*/ 765487 h 2079105"/>
              <a:gd name="connsiteX3" fmla="*/ 1200902 w 3456831"/>
              <a:gd name="connsiteY3" fmla="*/ 366244 h 2079105"/>
              <a:gd name="connsiteX4" fmla="*/ 3431476 w 3456831"/>
              <a:gd name="connsiteY4" fmla="*/ 18514 h 2079105"/>
              <a:gd name="connsiteX5" fmla="*/ 2467028 w 3456831"/>
              <a:gd name="connsiteY5" fmla="*/ 984415 h 2079105"/>
              <a:gd name="connsiteX6" fmla="*/ 1242068 w 3456831"/>
              <a:gd name="connsiteY6" fmla="*/ 2079105 h 2079105"/>
              <a:gd name="connsiteX7" fmla="*/ 17108 w 3456831"/>
              <a:gd name="connsiteY7" fmla="*/ 984415 h 2079105"/>
              <a:gd name="connsiteX0" fmla="*/ 17108 w 3456831"/>
              <a:gd name="connsiteY0" fmla="*/ 983189 h 2077879"/>
              <a:gd name="connsiteX1" fmla="*/ 569836 w 3456831"/>
              <a:gd name="connsiteY1" fmla="*/ 1099113 h 2077879"/>
              <a:gd name="connsiteX2" fmla="*/ 1046356 w 3456831"/>
              <a:gd name="connsiteY2" fmla="*/ 764261 h 2077879"/>
              <a:gd name="connsiteX3" fmla="*/ 1355449 w 3456831"/>
              <a:gd name="connsiteY3" fmla="*/ 442290 h 2077879"/>
              <a:gd name="connsiteX4" fmla="*/ 1200902 w 3456831"/>
              <a:gd name="connsiteY4" fmla="*/ 365018 h 2077879"/>
              <a:gd name="connsiteX5" fmla="*/ 3431476 w 3456831"/>
              <a:gd name="connsiteY5" fmla="*/ 17288 h 2077879"/>
              <a:gd name="connsiteX6" fmla="*/ 2467028 w 3456831"/>
              <a:gd name="connsiteY6" fmla="*/ 983189 h 2077879"/>
              <a:gd name="connsiteX7" fmla="*/ 1242068 w 3456831"/>
              <a:gd name="connsiteY7" fmla="*/ 2077879 h 2077879"/>
              <a:gd name="connsiteX8" fmla="*/ 17108 w 3456831"/>
              <a:gd name="connsiteY8" fmla="*/ 983189 h 2077879"/>
              <a:gd name="connsiteX0" fmla="*/ 17108 w 3431615"/>
              <a:gd name="connsiteY0" fmla="*/ 1043096 h 2137786"/>
              <a:gd name="connsiteX1" fmla="*/ 569836 w 3431615"/>
              <a:gd name="connsiteY1" fmla="*/ 1159020 h 2137786"/>
              <a:gd name="connsiteX2" fmla="*/ 1046356 w 3431615"/>
              <a:gd name="connsiteY2" fmla="*/ 824168 h 2137786"/>
              <a:gd name="connsiteX3" fmla="*/ 1355449 w 3431615"/>
              <a:gd name="connsiteY3" fmla="*/ 502197 h 2137786"/>
              <a:gd name="connsiteX4" fmla="*/ 2385759 w 3431615"/>
              <a:gd name="connsiteY4" fmla="*/ 102953 h 2137786"/>
              <a:gd name="connsiteX5" fmla="*/ 3431476 w 3431615"/>
              <a:gd name="connsiteY5" fmla="*/ 77195 h 2137786"/>
              <a:gd name="connsiteX6" fmla="*/ 2467028 w 3431615"/>
              <a:gd name="connsiteY6" fmla="*/ 1043096 h 2137786"/>
              <a:gd name="connsiteX7" fmla="*/ 1242068 w 3431615"/>
              <a:gd name="connsiteY7" fmla="*/ 2137786 h 2137786"/>
              <a:gd name="connsiteX8" fmla="*/ 17108 w 3431615"/>
              <a:gd name="connsiteY8" fmla="*/ 1043096 h 2137786"/>
              <a:gd name="connsiteX0" fmla="*/ 17108 w 3431615"/>
              <a:gd name="connsiteY0" fmla="*/ 1036975 h 2131665"/>
              <a:gd name="connsiteX1" fmla="*/ 569836 w 3431615"/>
              <a:gd name="connsiteY1" fmla="*/ 1152899 h 2131665"/>
              <a:gd name="connsiteX2" fmla="*/ 1046356 w 3431615"/>
              <a:gd name="connsiteY2" fmla="*/ 818047 h 2131665"/>
              <a:gd name="connsiteX3" fmla="*/ 1355449 w 3431615"/>
              <a:gd name="connsiteY3" fmla="*/ 496076 h 2131665"/>
              <a:gd name="connsiteX4" fmla="*/ 1651663 w 3431615"/>
              <a:gd name="connsiteY4" fmla="*/ 251377 h 2131665"/>
              <a:gd name="connsiteX5" fmla="*/ 2385759 w 3431615"/>
              <a:gd name="connsiteY5" fmla="*/ 96832 h 2131665"/>
              <a:gd name="connsiteX6" fmla="*/ 3431476 w 3431615"/>
              <a:gd name="connsiteY6" fmla="*/ 71074 h 2131665"/>
              <a:gd name="connsiteX7" fmla="*/ 2467028 w 3431615"/>
              <a:gd name="connsiteY7" fmla="*/ 1036975 h 2131665"/>
              <a:gd name="connsiteX8" fmla="*/ 1242068 w 3431615"/>
              <a:gd name="connsiteY8" fmla="*/ 2131665 h 2131665"/>
              <a:gd name="connsiteX9" fmla="*/ 17108 w 3431615"/>
              <a:gd name="connsiteY9" fmla="*/ 1036975 h 2131665"/>
              <a:gd name="connsiteX0" fmla="*/ 27907 w 3223473"/>
              <a:gd name="connsiteY0" fmla="*/ 1487736 h 2138606"/>
              <a:gd name="connsiteX1" fmla="*/ 361694 w 3223473"/>
              <a:gd name="connsiteY1" fmla="*/ 1152899 h 2138606"/>
              <a:gd name="connsiteX2" fmla="*/ 838214 w 3223473"/>
              <a:gd name="connsiteY2" fmla="*/ 818047 h 2138606"/>
              <a:gd name="connsiteX3" fmla="*/ 1147307 w 3223473"/>
              <a:gd name="connsiteY3" fmla="*/ 496076 h 2138606"/>
              <a:gd name="connsiteX4" fmla="*/ 1443521 w 3223473"/>
              <a:gd name="connsiteY4" fmla="*/ 251377 h 2138606"/>
              <a:gd name="connsiteX5" fmla="*/ 2177617 w 3223473"/>
              <a:gd name="connsiteY5" fmla="*/ 96832 h 2138606"/>
              <a:gd name="connsiteX6" fmla="*/ 3223334 w 3223473"/>
              <a:gd name="connsiteY6" fmla="*/ 71074 h 2138606"/>
              <a:gd name="connsiteX7" fmla="*/ 2258886 w 3223473"/>
              <a:gd name="connsiteY7" fmla="*/ 1036975 h 2138606"/>
              <a:gd name="connsiteX8" fmla="*/ 1033926 w 3223473"/>
              <a:gd name="connsiteY8" fmla="*/ 2131665 h 2138606"/>
              <a:gd name="connsiteX9" fmla="*/ 27907 w 3223473"/>
              <a:gd name="connsiteY9" fmla="*/ 1487736 h 2138606"/>
              <a:gd name="connsiteX0" fmla="*/ 66151 w 3261717"/>
              <a:gd name="connsiteY0" fmla="*/ 1487736 h 2138466"/>
              <a:gd name="connsiteX1" fmla="*/ 129483 w 3261717"/>
              <a:gd name="connsiteY1" fmla="*/ 1230170 h 2138466"/>
              <a:gd name="connsiteX2" fmla="*/ 399938 w 3261717"/>
              <a:gd name="connsiteY2" fmla="*/ 1152899 h 2138466"/>
              <a:gd name="connsiteX3" fmla="*/ 876458 w 3261717"/>
              <a:gd name="connsiteY3" fmla="*/ 818047 h 2138466"/>
              <a:gd name="connsiteX4" fmla="*/ 1185551 w 3261717"/>
              <a:gd name="connsiteY4" fmla="*/ 496076 h 2138466"/>
              <a:gd name="connsiteX5" fmla="*/ 1481765 w 3261717"/>
              <a:gd name="connsiteY5" fmla="*/ 251377 h 2138466"/>
              <a:gd name="connsiteX6" fmla="*/ 2215861 w 3261717"/>
              <a:gd name="connsiteY6" fmla="*/ 96832 h 2138466"/>
              <a:gd name="connsiteX7" fmla="*/ 3261578 w 3261717"/>
              <a:gd name="connsiteY7" fmla="*/ 71074 h 2138466"/>
              <a:gd name="connsiteX8" fmla="*/ 2297130 w 3261717"/>
              <a:gd name="connsiteY8" fmla="*/ 1036975 h 2138466"/>
              <a:gd name="connsiteX9" fmla="*/ 1072170 w 3261717"/>
              <a:gd name="connsiteY9" fmla="*/ 2131665 h 2138466"/>
              <a:gd name="connsiteX10" fmla="*/ 66151 w 3261717"/>
              <a:gd name="connsiteY10" fmla="*/ 1487736 h 2138466"/>
              <a:gd name="connsiteX0" fmla="*/ 24132 w 3219698"/>
              <a:gd name="connsiteY0" fmla="*/ 1487736 h 2153368"/>
              <a:gd name="connsiteX1" fmla="*/ 87464 w 3219698"/>
              <a:gd name="connsiteY1" fmla="*/ 1230170 h 2153368"/>
              <a:gd name="connsiteX2" fmla="*/ 357919 w 3219698"/>
              <a:gd name="connsiteY2" fmla="*/ 1152899 h 2153368"/>
              <a:gd name="connsiteX3" fmla="*/ 834439 w 3219698"/>
              <a:gd name="connsiteY3" fmla="*/ 818047 h 2153368"/>
              <a:gd name="connsiteX4" fmla="*/ 1143532 w 3219698"/>
              <a:gd name="connsiteY4" fmla="*/ 496076 h 2153368"/>
              <a:gd name="connsiteX5" fmla="*/ 1439746 w 3219698"/>
              <a:gd name="connsiteY5" fmla="*/ 251377 h 2153368"/>
              <a:gd name="connsiteX6" fmla="*/ 2173842 w 3219698"/>
              <a:gd name="connsiteY6" fmla="*/ 96832 h 2153368"/>
              <a:gd name="connsiteX7" fmla="*/ 3219559 w 3219698"/>
              <a:gd name="connsiteY7" fmla="*/ 71074 h 2153368"/>
              <a:gd name="connsiteX8" fmla="*/ 2255111 w 3219698"/>
              <a:gd name="connsiteY8" fmla="*/ 1036975 h 2153368"/>
              <a:gd name="connsiteX9" fmla="*/ 1030151 w 3219698"/>
              <a:gd name="connsiteY9" fmla="*/ 2131665 h 2153368"/>
              <a:gd name="connsiteX10" fmla="*/ 100343 w 3219698"/>
              <a:gd name="connsiteY10" fmla="*/ 1745325 h 2153368"/>
              <a:gd name="connsiteX11" fmla="*/ 24132 w 3219698"/>
              <a:gd name="connsiteY11" fmla="*/ 1487736 h 2153368"/>
              <a:gd name="connsiteX0" fmla="*/ 24132 w 3219698"/>
              <a:gd name="connsiteY0" fmla="*/ 1487736 h 2151680"/>
              <a:gd name="connsiteX1" fmla="*/ 87464 w 3219698"/>
              <a:gd name="connsiteY1" fmla="*/ 1230170 h 2151680"/>
              <a:gd name="connsiteX2" fmla="*/ 357919 w 3219698"/>
              <a:gd name="connsiteY2" fmla="*/ 1152899 h 2151680"/>
              <a:gd name="connsiteX3" fmla="*/ 834439 w 3219698"/>
              <a:gd name="connsiteY3" fmla="*/ 818047 h 2151680"/>
              <a:gd name="connsiteX4" fmla="*/ 1143532 w 3219698"/>
              <a:gd name="connsiteY4" fmla="*/ 496076 h 2151680"/>
              <a:gd name="connsiteX5" fmla="*/ 1439746 w 3219698"/>
              <a:gd name="connsiteY5" fmla="*/ 251377 h 2151680"/>
              <a:gd name="connsiteX6" fmla="*/ 2173842 w 3219698"/>
              <a:gd name="connsiteY6" fmla="*/ 96832 h 2151680"/>
              <a:gd name="connsiteX7" fmla="*/ 3219559 w 3219698"/>
              <a:gd name="connsiteY7" fmla="*/ 71074 h 2151680"/>
              <a:gd name="connsiteX8" fmla="*/ 2255111 w 3219698"/>
              <a:gd name="connsiteY8" fmla="*/ 1036975 h 2151680"/>
              <a:gd name="connsiteX9" fmla="*/ 1030151 w 3219698"/>
              <a:gd name="connsiteY9" fmla="*/ 2131665 h 2151680"/>
              <a:gd name="connsiteX10" fmla="*/ 628376 w 3219698"/>
              <a:gd name="connsiteY10" fmla="*/ 1745325 h 2151680"/>
              <a:gd name="connsiteX11" fmla="*/ 100343 w 3219698"/>
              <a:gd name="connsiteY11" fmla="*/ 1745325 h 2151680"/>
              <a:gd name="connsiteX12" fmla="*/ 24132 w 3219698"/>
              <a:gd name="connsiteY12" fmla="*/ 1487736 h 2151680"/>
              <a:gd name="connsiteX0" fmla="*/ 24132 w 3219698"/>
              <a:gd name="connsiteY0" fmla="*/ 1487736 h 2151838"/>
              <a:gd name="connsiteX1" fmla="*/ 87464 w 3219698"/>
              <a:gd name="connsiteY1" fmla="*/ 1230170 h 2151838"/>
              <a:gd name="connsiteX2" fmla="*/ 357919 w 3219698"/>
              <a:gd name="connsiteY2" fmla="*/ 1152899 h 2151838"/>
              <a:gd name="connsiteX3" fmla="*/ 834439 w 3219698"/>
              <a:gd name="connsiteY3" fmla="*/ 818047 h 2151838"/>
              <a:gd name="connsiteX4" fmla="*/ 1143532 w 3219698"/>
              <a:gd name="connsiteY4" fmla="*/ 496076 h 2151838"/>
              <a:gd name="connsiteX5" fmla="*/ 1439746 w 3219698"/>
              <a:gd name="connsiteY5" fmla="*/ 251377 h 2151838"/>
              <a:gd name="connsiteX6" fmla="*/ 2173842 w 3219698"/>
              <a:gd name="connsiteY6" fmla="*/ 96832 h 2151838"/>
              <a:gd name="connsiteX7" fmla="*/ 3219559 w 3219698"/>
              <a:gd name="connsiteY7" fmla="*/ 71074 h 2151838"/>
              <a:gd name="connsiteX8" fmla="*/ 2255111 w 3219698"/>
              <a:gd name="connsiteY8" fmla="*/ 1036975 h 2151838"/>
              <a:gd name="connsiteX9" fmla="*/ 1030151 w 3219698"/>
              <a:gd name="connsiteY9" fmla="*/ 2131665 h 2151838"/>
              <a:gd name="connsiteX10" fmla="*/ 628376 w 3219698"/>
              <a:gd name="connsiteY10" fmla="*/ 1745325 h 2151838"/>
              <a:gd name="connsiteX11" fmla="*/ 345040 w 3219698"/>
              <a:gd name="connsiteY11" fmla="*/ 1835477 h 2151838"/>
              <a:gd name="connsiteX12" fmla="*/ 100343 w 3219698"/>
              <a:gd name="connsiteY12" fmla="*/ 1745325 h 2151838"/>
              <a:gd name="connsiteX13" fmla="*/ 24132 w 3219698"/>
              <a:gd name="connsiteY13" fmla="*/ 1487736 h 2151838"/>
              <a:gd name="connsiteX0" fmla="*/ 24132 w 3219698"/>
              <a:gd name="connsiteY0" fmla="*/ 1487736 h 2143061"/>
              <a:gd name="connsiteX1" fmla="*/ 87464 w 3219698"/>
              <a:gd name="connsiteY1" fmla="*/ 1230170 h 2143061"/>
              <a:gd name="connsiteX2" fmla="*/ 357919 w 3219698"/>
              <a:gd name="connsiteY2" fmla="*/ 1152899 h 2143061"/>
              <a:gd name="connsiteX3" fmla="*/ 834439 w 3219698"/>
              <a:gd name="connsiteY3" fmla="*/ 818047 h 2143061"/>
              <a:gd name="connsiteX4" fmla="*/ 1143532 w 3219698"/>
              <a:gd name="connsiteY4" fmla="*/ 496076 h 2143061"/>
              <a:gd name="connsiteX5" fmla="*/ 1439746 w 3219698"/>
              <a:gd name="connsiteY5" fmla="*/ 251377 h 2143061"/>
              <a:gd name="connsiteX6" fmla="*/ 2173842 w 3219698"/>
              <a:gd name="connsiteY6" fmla="*/ 96832 h 2143061"/>
              <a:gd name="connsiteX7" fmla="*/ 3219559 w 3219698"/>
              <a:gd name="connsiteY7" fmla="*/ 71074 h 2143061"/>
              <a:gd name="connsiteX8" fmla="*/ 2255111 w 3219698"/>
              <a:gd name="connsiteY8" fmla="*/ 1036975 h 2143061"/>
              <a:gd name="connsiteX9" fmla="*/ 1030151 w 3219698"/>
              <a:gd name="connsiteY9" fmla="*/ 2131665 h 2143061"/>
              <a:gd name="connsiteX10" fmla="*/ 782922 w 3219698"/>
              <a:gd name="connsiteY10" fmla="*/ 1616537 h 2143061"/>
              <a:gd name="connsiteX11" fmla="*/ 628376 w 3219698"/>
              <a:gd name="connsiteY11" fmla="*/ 1745325 h 2143061"/>
              <a:gd name="connsiteX12" fmla="*/ 345040 w 3219698"/>
              <a:gd name="connsiteY12" fmla="*/ 1835477 h 2143061"/>
              <a:gd name="connsiteX13" fmla="*/ 100343 w 3219698"/>
              <a:gd name="connsiteY13" fmla="*/ 1745325 h 2143061"/>
              <a:gd name="connsiteX14" fmla="*/ 24132 w 3219698"/>
              <a:gd name="connsiteY14" fmla="*/ 1487736 h 2143061"/>
              <a:gd name="connsiteX0" fmla="*/ 24132 w 3219698"/>
              <a:gd name="connsiteY0" fmla="*/ 1487736 h 2185709"/>
              <a:gd name="connsiteX1" fmla="*/ 87464 w 3219698"/>
              <a:gd name="connsiteY1" fmla="*/ 1230170 h 2185709"/>
              <a:gd name="connsiteX2" fmla="*/ 357919 w 3219698"/>
              <a:gd name="connsiteY2" fmla="*/ 1152899 h 2185709"/>
              <a:gd name="connsiteX3" fmla="*/ 834439 w 3219698"/>
              <a:gd name="connsiteY3" fmla="*/ 818047 h 2185709"/>
              <a:gd name="connsiteX4" fmla="*/ 1143532 w 3219698"/>
              <a:gd name="connsiteY4" fmla="*/ 496076 h 2185709"/>
              <a:gd name="connsiteX5" fmla="*/ 1439746 w 3219698"/>
              <a:gd name="connsiteY5" fmla="*/ 251377 h 2185709"/>
              <a:gd name="connsiteX6" fmla="*/ 2173842 w 3219698"/>
              <a:gd name="connsiteY6" fmla="*/ 96832 h 2185709"/>
              <a:gd name="connsiteX7" fmla="*/ 3219559 w 3219698"/>
              <a:gd name="connsiteY7" fmla="*/ 71074 h 2185709"/>
              <a:gd name="connsiteX8" fmla="*/ 2255111 w 3219698"/>
              <a:gd name="connsiteY8" fmla="*/ 1036975 h 2185709"/>
              <a:gd name="connsiteX9" fmla="*/ 1030151 w 3219698"/>
              <a:gd name="connsiteY9" fmla="*/ 2131665 h 2185709"/>
              <a:gd name="connsiteX10" fmla="*/ 950347 w 3219698"/>
              <a:gd name="connsiteY10" fmla="*/ 1977146 h 2185709"/>
              <a:gd name="connsiteX11" fmla="*/ 782922 w 3219698"/>
              <a:gd name="connsiteY11" fmla="*/ 1616537 h 2185709"/>
              <a:gd name="connsiteX12" fmla="*/ 628376 w 3219698"/>
              <a:gd name="connsiteY12" fmla="*/ 1745325 h 2185709"/>
              <a:gd name="connsiteX13" fmla="*/ 345040 w 3219698"/>
              <a:gd name="connsiteY13" fmla="*/ 1835477 h 2185709"/>
              <a:gd name="connsiteX14" fmla="*/ 100343 w 3219698"/>
              <a:gd name="connsiteY14" fmla="*/ 1745325 h 2185709"/>
              <a:gd name="connsiteX15" fmla="*/ 24132 w 3219698"/>
              <a:gd name="connsiteY15" fmla="*/ 1487736 h 2185709"/>
              <a:gd name="connsiteX0" fmla="*/ 24132 w 3219698"/>
              <a:gd name="connsiteY0" fmla="*/ 1487736 h 2264822"/>
              <a:gd name="connsiteX1" fmla="*/ 87464 w 3219698"/>
              <a:gd name="connsiteY1" fmla="*/ 1230170 h 2264822"/>
              <a:gd name="connsiteX2" fmla="*/ 357919 w 3219698"/>
              <a:gd name="connsiteY2" fmla="*/ 1152899 h 2264822"/>
              <a:gd name="connsiteX3" fmla="*/ 834439 w 3219698"/>
              <a:gd name="connsiteY3" fmla="*/ 818047 h 2264822"/>
              <a:gd name="connsiteX4" fmla="*/ 1143532 w 3219698"/>
              <a:gd name="connsiteY4" fmla="*/ 496076 h 2264822"/>
              <a:gd name="connsiteX5" fmla="*/ 1439746 w 3219698"/>
              <a:gd name="connsiteY5" fmla="*/ 251377 h 2264822"/>
              <a:gd name="connsiteX6" fmla="*/ 2173842 w 3219698"/>
              <a:gd name="connsiteY6" fmla="*/ 96832 h 2264822"/>
              <a:gd name="connsiteX7" fmla="*/ 3219559 w 3219698"/>
              <a:gd name="connsiteY7" fmla="*/ 71074 h 2264822"/>
              <a:gd name="connsiteX8" fmla="*/ 2255111 w 3219698"/>
              <a:gd name="connsiteY8" fmla="*/ 1036975 h 2264822"/>
              <a:gd name="connsiteX9" fmla="*/ 1352123 w 3219698"/>
              <a:gd name="connsiteY9" fmla="*/ 2221817 h 2264822"/>
              <a:gd name="connsiteX10" fmla="*/ 950347 w 3219698"/>
              <a:gd name="connsiteY10" fmla="*/ 1977146 h 2264822"/>
              <a:gd name="connsiteX11" fmla="*/ 782922 w 3219698"/>
              <a:gd name="connsiteY11" fmla="*/ 1616537 h 2264822"/>
              <a:gd name="connsiteX12" fmla="*/ 628376 w 3219698"/>
              <a:gd name="connsiteY12" fmla="*/ 1745325 h 2264822"/>
              <a:gd name="connsiteX13" fmla="*/ 345040 w 3219698"/>
              <a:gd name="connsiteY13" fmla="*/ 1835477 h 2264822"/>
              <a:gd name="connsiteX14" fmla="*/ 100343 w 3219698"/>
              <a:gd name="connsiteY14" fmla="*/ 1745325 h 2264822"/>
              <a:gd name="connsiteX15" fmla="*/ 24132 w 3219698"/>
              <a:gd name="connsiteY15" fmla="*/ 1487736 h 2264822"/>
              <a:gd name="connsiteX0" fmla="*/ 24132 w 3219737"/>
              <a:gd name="connsiteY0" fmla="*/ 1487736 h 2227736"/>
              <a:gd name="connsiteX1" fmla="*/ 87464 w 3219737"/>
              <a:gd name="connsiteY1" fmla="*/ 1230170 h 2227736"/>
              <a:gd name="connsiteX2" fmla="*/ 357919 w 3219737"/>
              <a:gd name="connsiteY2" fmla="*/ 1152899 h 2227736"/>
              <a:gd name="connsiteX3" fmla="*/ 834439 w 3219737"/>
              <a:gd name="connsiteY3" fmla="*/ 818047 h 2227736"/>
              <a:gd name="connsiteX4" fmla="*/ 1143532 w 3219737"/>
              <a:gd name="connsiteY4" fmla="*/ 496076 h 2227736"/>
              <a:gd name="connsiteX5" fmla="*/ 1439746 w 3219737"/>
              <a:gd name="connsiteY5" fmla="*/ 251377 h 2227736"/>
              <a:gd name="connsiteX6" fmla="*/ 2173842 w 3219737"/>
              <a:gd name="connsiteY6" fmla="*/ 96832 h 2227736"/>
              <a:gd name="connsiteX7" fmla="*/ 3219559 w 3219737"/>
              <a:gd name="connsiteY7" fmla="*/ 71074 h 2227736"/>
              <a:gd name="connsiteX8" fmla="*/ 2255111 w 3219737"/>
              <a:gd name="connsiteY8" fmla="*/ 1036975 h 2227736"/>
              <a:gd name="connsiteX9" fmla="*/ 1697322 w 3219737"/>
              <a:gd name="connsiteY9" fmla="*/ 1719568 h 2227736"/>
              <a:gd name="connsiteX10" fmla="*/ 1352123 w 3219737"/>
              <a:gd name="connsiteY10" fmla="*/ 2221817 h 2227736"/>
              <a:gd name="connsiteX11" fmla="*/ 950347 w 3219737"/>
              <a:gd name="connsiteY11" fmla="*/ 1977146 h 2227736"/>
              <a:gd name="connsiteX12" fmla="*/ 782922 w 3219737"/>
              <a:gd name="connsiteY12" fmla="*/ 1616537 h 2227736"/>
              <a:gd name="connsiteX13" fmla="*/ 628376 w 3219737"/>
              <a:gd name="connsiteY13" fmla="*/ 1745325 h 2227736"/>
              <a:gd name="connsiteX14" fmla="*/ 345040 w 3219737"/>
              <a:gd name="connsiteY14" fmla="*/ 1835477 h 2227736"/>
              <a:gd name="connsiteX15" fmla="*/ 100343 w 3219737"/>
              <a:gd name="connsiteY15" fmla="*/ 1745325 h 2227736"/>
              <a:gd name="connsiteX16" fmla="*/ 24132 w 3219737"/>
              <a:gd name="connsiteY16" fmla="*/ 1487736 h 2227736"/>
              <a:gd name="connsiteX0" fmla="*/ 24132 w 3219737"/>
              <a:gd name="connsiteY0" fmla="*/ 1487736 h 2227736"/>
              <a:gd name="connsiteX1" fmla="*/ 87464 w 3219737"/>
              <a:gd name="connsiteY1" fmla="*/ 1230170 h 2227736"/>
              <a:gd name="connsiteX2" fmla="*/ 357919 w 3219737"/>
              <a:gd name="connsiteY2" fmla="*/ 1152899 h 2227736"/>
              <a:gd name="connsiteX3" fmla="*/ 834439 w 3219737"/>
              <a:gd name="connsiteY3" fmla="*/ 818047 h 2227736"/>
              <a:gd name="connsiteX4" fmla="*/ 1143532 w 3219737"/>
              <a:gd name="connsiteY4" fmla="*/ 496076 h 2227736"/>
              <a:gd name="connsiteX5" fmla="*/ 1439746 w 3219737"/>
              <a:gd name="connsiteY5" fmla="*/ 251377 h 2227736"/>
              <a:gd name="connsiteX6" fmla="*/ 2173842 w 3219737"/>
              <a:gd name="connsiteY6" fmla="*/ 96832 h 2227736"/>
              <a:gd name="connsiteX7" fmla="*/ 3219559 w 3219737"/>
              <a:gd name="connsiteY7" fmla="*/ 71074 h 2227736"/>
              <a:gd name="connsiteX8" fmla="*/ 2255111 w 3219737"/>
              <a:gd name="connsiteY8" fmla="*/ 1036975 h 2227736"/>
              <a:gd name="connsiteX9" fmla="*/ 1697322 w 3219737"/>
              <a:gd name="connsiteY9" fmla="*/ 1255928 h 2227736"/>
              <a:gd name="connsiteX10" fmla="*/ 1697322 w 3219737"/>
              <a:gd name="connsiteY10" fmla="*/ 1719568 h 2227736"/>
              <a:gd name="connsiteX11" fmla="*/ 1352123 w 3219737"/>
              <a:gd name="connsiteY11" fmla="*/ 2221817 h 2227736"/>
              <a:gd name="connsiteX12" fmla="*/ 950347 w 3219737"/>
              <a:gd name="connsiteY12" fmla="*/ 1977146 h 2227736"/>
              <a:gd name="connsiteX13" fmla="*/ 782922 w 3219737"/>
              <a:gd name="connsiteY13" fmla="*/ 1616537 h 2227736"/>
              <a:gd name="connsiteX14" fmla="*/ 628376 w 3219737"/>
              <a:gd name="connsiteY14" fmla="*/ 1745325 h 2227736"/>
              <a:gd name="connsiteX15" fmla="*/ 345040 w 3219737"/>
              <a:gd name="connsiteY15" fmla="*/ 1835477 h 2227736"/>
              <a:gd name="connsiteX16" fmla="*/ 100343 w 3219737"/>
              <a:gd name="connsiteY16" fmla="*/ 1745325 h 2227736"/>
              <a:gd name="connsiteX17" fmla="*/ 24132 w 3219737"/>
              <a:gd name="connsiteY17" fmla="*/ 1487736 h 2227736"/>
              <a:gd name="connsiteX0" fmla="*/ 24132 w 3219737"/>
              <a:gd name="connsiteY0" fmla="*/ 1487736 h 2227736"/>
              <a:gd name="connsiteX1" fmla="*/ 87464 w 3219737"/>
              <a:gd name="connsiteY1" fmla="*/ 1230170 h 2227736"/>
              <a:gd name="connsiteX2" fmla="*/ 357919 w 3219737"/>
              <a:gd name="connsiteY2" fmla="*/ 1152899 h 2227736"/>
              <a:gd name="connsiteX3" fmla="*/ 834439 w 3219737"/>
              <a:gd name="connsiteY3" fmla="*/ 818047 h 2227736"/>
              <a:gd name="connsiteX4" fmla="*/ 1143532 w 3219737"/>
              <a:gd name="connsiteY4" fmla="*/ 496076 h 2227736"/>
              <a:gd name="connsiteX5" fmla="*/ 1439746 w 3219737"/>
              <a:gd name="connsiteY5" fmla="*/ 251377 h 2227736"/>
              <a:gd name="connsiteX6" fmla="*/ 2173842 w 3219737"/>
              <a:gd name="connsiteY6" fmla="*/ 96832 h 2227736"/>
              <a:gd name="connsiteX7" fmla="*/ 3219559 w 3219737"/>
              <a:gd name="connsiteY7" fmla="*/ 71074 h 2227736"/>
              <a:gd name="connsiteX8" fmla="*/ 2255111 w 3219737"/>
              <a:gd name="connsiteY8" fmla="*/ 1036975 h 2227736"/>
              <a:gd name="connsiteX9" fmla="*/ 1697322 w 3219737"/>
              <a:gd name="connsiteY9" fmla="*/ 1255928 h 2227736"/>
              <a:gd name="connsiteX10" fmla="*/ 1813232 w 3219737"/>
              <a:gd name="connsiteY10" fmla="*/ 1565021 h 2227736"/>
              <a:gd name="connsiteX11" fmla="*/ 1697322 w 3219737"/>
              <a:gd name="connsiteY11" fmla="*/ 1719568 h 2227736"/>
              <a:gd name="connsiteX12" fmla="*/ 1352123 w 3219737"/>
              <a:gd name="connsiteY12" fmla="*/ 2221817 h 2227736"/>
              <a:gd name="connsiteX13" fmla="*/ 950347 w 3219737"/>
              <a:gd name="connsiteY13" fmla="*/ 1977146 h 2227736"/>
              <a:gd name="connsiteX14" fmla="*/ 782922 w 3219737"/>
              <a:gd name="connsiteY14" fmla="*/ 1616537 h 2227736"/>
              <a:gd name="connsiteX15" fmla="*/ 628376 w 3219737"/>
              <a:gd name="connsiteY15" fmla="*/ 1745325 h 2227736"/>
              <a:gd name="connsiteX16" fmla="*/ 345040 w 3219737"/>
              <a:gd name="connsiteY16" fmla="*/ 1835477 h 2227736"/>
              <a:gd name="connsiteX17" fmla="*/ 100343 w 3219737"/>
              <a:gd name="connsiteY17" fmla="*/ 1745325 h 2227736"/>
              <a:gd name="connsiteX18" fmla="*/ 24132 w 3219737"/>
              <a:gd name="connsiteY18" fmla="*/ 1487736 h 2227736"/>
              <a:gd name="connsiteX0" fmla="*/ 24132 w 3219737"/>
              <a:gd name="connsiteY0" fmla="*/ 1487736 h 2227736"/>
              <a:gd name="connsiteX1" fmla="*/ 87464 w 3219737"/>
              <a:gd name="connsiteY1" fmla="*/ 1230170 h 2227736"/>
              <a:gd name="connsiteX2" fmla="*/ 357919 w 3219737"/>
              <a:gd name="connsiteY2" fmla="*/ 1152899 h 2227736"/>
              <a:gd name="connsiteX3" fmla="*/ 834439 w 3219737"/>
              <a:gd name="connsiteY3" fmla="*/ 818047 h 2227736"/>
              <a:gd name="connsiteX4" fmla="*/ 1143532 w 3219737"/>
              <a:gd name="connsiteY4" fmla="*/ 496076 h 2227736"/>
              <a:gd name="connsiteX5" fmla="*/ 1439746 w 3219737"/>
              <a:gd name="connsiteY5" fmla="*/ 251377 h 2227736"/>
              <a:gd name="connsiteX6" fmla="*/ 2173842 w 3219737"/>
              <a:gd name="connsiteY6" fmla="*/ 96832 h 2227736"/>
              <a:gd name="connsiteX7" fmla="*/ 3219559 w 3219737"/>
              <a:gd name="connsiteY7" fmla="*/ 71074 h 2227736"/>
              <a:gd name="connsiteX8" fmla="*/ 2255111 w 3219737"/>
              <a:gd name="connsiteY8" fmla="*/ 1036975 h 2227736"/>
              <a:gd name="connsiteX9" fmla="*/ 1697322 w 3219737"/>
              <a:gd name="connsiteY9" fmla="*/ 1255928 h 2227736"/>
              <a:gd name="connsiteX10" fmla="*/ 1607170 w 3219737"/>
              <a:gd name="connsiteY10" fmla="*/ 1410475 h 2227736"/>
              <a:gd name="connsiteX11" fmla="*/ 1813232 w 3219737"/>
              <a:gd name="connsiteY11" fmla="*/ 1565021 h 2227736"/>
              <a:gd name="connsiteX12" fmla="*/ 1697322 w 3219737"/>
              <a:gd name="connsiteY12" fmla="*/ 1719568 h 2227736"/>
              <a:gd name="connsiteX13" fmla="*/ 1352123 w 3219737"/>
              <a:gd name="connsiteY13" fmla="*/ 2221817 h 2227736"/>
              <a:gd name="connsiteX14" fmla="*/ 950347 w 3219737"/>
              <a:gd name="connsiteY14" fmla="*/ 1977146 h 2227736"/>
              <a:gd name="connsiteX15" fmla="*/ 782922 w 3219737"/>
              <a:gd name="connsiteY15" fmla="*/ 1616537 h 2227736"/>
              <a:gd name="connsiteX16" fmla="*/ 628376 w 3219737"/>
              <a:gd name="connsiteY16" fmla="*/ 1745325 h 2227736"/>
              <a:gd name="connsiteX17" fmla="*/ 345040 w 3219737"/>
              <a:gd name="connsiteY17" fmla="*/ 1835477 h 2227736"/>
              <a:gd name="connsiteX18" fmla="*/ 100343 w 3219737"/>
              <a:gd name="connsiteY18" fmla="*/ 1745325 h 2227736"/>
              <a:gd name="connsiteX19" fmla="*/ 24132 w 3219737"/>
              <a:gd name="connsiteY19" fmla="*/ 1487736 h 2227736"/>
              <a:gd name="connsiteX0" fmla="*/ 24132 w 3219738"/>
              <a:gd name="connsiteY0" fmla="*/ 1487736 h 2227736"/>
              <a:gd name="connsiteX1" fmla="*/ 87464 w 3219738"/>
              <a:gd name="connsiteY1" fmla="*/ 1230170 h 2227736"/>
              <a:gd name="connsiteX2" fmla="*/ 357919 w 3219738"/>
              <a:gd name="connsiteY2" fmla="*/ 1152899 h 2227736"/>
              <a:gd name="connsiteX3" fmla="*/ 834439 w 3219738"/>
              <a:gd name="connsiteY3" fmla="*/ 818047 h 2227736"/>
              <a:gd name="connsiteX4" fmla="*/ 1143532 w 3219738"/>
              <a:gd name="connsiteY4" fmla="*/ 496076 h 2227736"/>
              <a:gd name="connsiteX5" fmla="*/ 1439746 w 3219738"/>
              <a:gd name="connsiteY5" fmla="*/ 251377 h 2227736"/>
              <a:gd name="connsiteX6" fmla="*/ 2173842 w 3219738"/>
              <a:gd name="connsiteY6" fmla="*/ 96832 h 2227736"/>
              <a:gd name="connsiteX7" fmla="*/ 3219559 w 3219738"/>
              <a:gd name="connsiteY7" fmla="*/ 71074 h 2227736"/>
              <a:gd name="connsiteX8" fmla="*/ 2255111 w 3219738"/>
              <a:gd name="connsiteY8" fmla="*/ 1036975 h 2227736"/>
              <a:gd name="connsiteX9" fmla="*/ 1787474 w 3219738"/>
              <a:gd name="connsiteY9" fmla="*/ 1127139 h 2227736"/>
              <a:gd name="connsiteX10" fmla="*/ 1697322 w 3219738"/>
              <a:gd name="connsiteY10" fmla="*/ 1255928 h 2227736"/>
              <a:gd name="connsiteX11" fmla="*/ 1607170 w 3219738"/>
              <a:gd name="connsiteY11" fmla="*/ 1410475 h 2227736"/>
              <a:gd name="connsiteX12" fmla="*/ 1813232 w 3219738"/>
              <a:gd name="connsiteY12" fmla="*/ 1565021 h 2227736"/>
              <a:gd name="connsiteX13" fmla="*/ 1697322 w 3219738"/>
              <a:gd name="connsiteY13" fmla="*/ 1719568 h 2227736"/>
              <a:gd name="connsiteX14" fmla="*/ 1352123 w 3219738"/>
              <a:gd name="connsiteY14" fmla="*/ 2221817 h 2227736"/>
              <a:gd name="connsiteX15" fmla="*/ 950347 w 3219738"/>
              <a:gd name="connsiteY15" fmla="*/ 1977146 h 2227736"/>
              <a:gd name="connsiteX16" fmla="*/ 782922 w 3219738"/>
              <a:gd name="connsiteY16" fmla="*/ 1616537 h 2227736"/>
              <a:gd name="connsiteX17" fmla="*/ 628376 w 3219738"/>
              <a:gd name="connsiteY17" fmla="*/ 1745325 h 2227736"/>
              <a:gd name="connsiteX18" fmla="*/ 345040 w 3219738"/>
              <a:gd name="connsiteY18" fmla="*/ 1835477 h 2227736"/>
              <a:gd name="connsiteX19" fmla="*/ 100343 w 3219738"/>
              <a:gd name="connsiteY19" fmla="*/ 1745325 h 2227736"/>
              <a:gd name="connsiteX20" fmla="*/ 24132 w 3219738"/>
              <a:gd name="connsiteY20" fmla="*/ 1487736 h 2227736"/>
              <a:gd name="connsiteX0" fmla="*/ 24132 w 3219730"/>
              <a:gd name="connsiteY0" fmla="*/ 1487736 h 2227736"/>
              <a:gd name="connsiteX1" fmla="*/ 87464 w 3219730"/>
              <a:gd name="connsiteY1" fmla="*/ 1230170 h 2227736"/>
              <a:gd name="connsiteX2" fmla="*/ 357919 w 3219730"/>
              <a:gd name="connsiteY2" fmla="*/ 1152899 h 2227736"/>
              <a:gd name="connsiteX3" fmla="*/ 834439 w 3219730"/>
              <a:gd name="connsiteY3" fmla="*/ 818047 h 2227736"/>
              <a:gd name="connsiteX4" fmla="*/ 1143532 w 3219730"/>
              <a:gd name="connsiteY4" fmla="*/ 496076 h 2227736"/>
              <a:gd name="connsiteX5" fmla="*/ 1439746 w 3219730"/>
              <a:gd name="connsiteY5" fmla="*/ 251377 h 2227736"/>
              <a:gd name="connsiteX6" fmla="*/ 2173842 w 3219730"/>
              <a:gd name="connsiteY6" fmla="*/ 96832 h 2227736"/>
              <a:gd name="connsiteX7" fmla="*/ 3219559 w 3219730"/>
              <a:gd name="connsiteY7" fmla="*/ 71074 h 2227736"/>
              <a:gd name="connsiteX8" fmla="*/ 2255111 w 3219730"/>
              <a:gd name="connsiteY8" fmla="*/ 1036975 h 2227736"/>
              <a:gd name="connsiteX9" fmla="*/ 2070808 w 3219730"/>
              <a:gd name="connsiteY9" fmla="*/ 998351 h 2227736"/>
              <a:gd name="connsiteX10" fmla="*/ 1787474 w 3219730"/>
              <a:gd name="connsiteY10" fmla="*/ 1127139 h 2227736"/>
              <a:gd name="connsiteX11" fmla="*/ 1697322 w 3219730"/>
              <a:gd name="connsiteY11" fmla="*/ 1255928 h 2227736"/>
              <a:gd name="connsiteX12" fmla="*/ 1607170 w 3219730"/>
              <a:gd name="connsiteY12" fmla="*/ 1410475 h 2227736"/>
              <a:gd name="connsiteX13" fmla="*/ 1813232 w 3219730"/>
              <a:gd name="connsiteY13" fmla="*/ 1565021 h 2227736"/>
              <a:gd name="connsiteX14" fmla="*/ 1697322 w 3219730"/>
              <a:gd name="connsiteY14" fmla="*/ 1719568 h 2227736"/>
              <a:gd name="connsiteX15" fmla="*/ 1352123 w 3219730"/>
              <a:gd name="connsiteY15" fmla="*/ 2221817 h 2227736"/>
              <a:gd name="connsiteX16" fmla="*/ 950347 w 3219730"/>
              <a:gd name="connsiteY16" fmla="*/ 1977146 h 2227736"/>
              <a:gd name="connsiteX17" fmla="*/ 782922 w 3219730"/>
              <a:gd name="connsiteY17" fmla="*/ 1616537 h 2227736"/>
              <a:gd name="connsiteX18" fmla="*/ 628376 w 3219730"/>
              <a:gd name="connsiteY18" fmla="*/ 1745325 h 2227736"/>
              <a:gd name="connsiteX19" fmla="*/ 345040 w 3219730"/>
              <a:gd name="connsiteY19" fmla="*/ 1835477 h 2227736"/>
              <a:gd name="connsiteX20" fmla="*/ 100343 w 3219730"/>
              <a:gd name="connsiteY20" fmla="*/ 1745325 h 2227736"/>
              <a:gd name="connsiteX21" fmla="*/ 24132 w 3219730"/>
              <a:gd name="connsiteY21" fmla="*/ 1487736 h 2227736"/>
              <a:gd name="connsiteX0" fmla="*/ 24132 w 3219624"/>
              <a:gd name="connsiteY0" fmla="*/ 1469612 h 2209612"/>
              <a:gd name="connsiteX1" fmla="*/ 87464 w 3219624"/>
              <a:gd name="connsiteY1" fmla="*/ 1212046 h 2209612"/>
              <a:gd name="connsiteX2" fmla="*/ 357919 w 3219624"/>
              <a:gd name="connsiteY2" fmla="*/ 1134775 h 2209612"/>
              <a:gd name="connsiteX3" fmla="*/ 834439 w 3219624"/>
              <a:gd name="connsiteY3" fmla="*/ 799923 h 2209612"/>
              <a:gd name="connsiteX4" fmla="*/ 1143532 w 3219624"/>
              <a:gd name="connsiteY4" fmla="*/ 477952 h 2209612"/>
              <a:gd name="connsiteX5" fmla="*/ 1439746 w 3219624"/>
              <a:gd name="connsiteY5" fmla="*/ 233253 h 2209612"/>
              <a:gd name="connsiteX6" fmla="*/ 2173842 w 3219624"/>
              <a:gd name="connsiteY6" fmla="*/ 78708 h 2209612"/>
              <a:gd name="connsiteX7" fmla="*/ 3219559 w 3219624"/>
              <a:gd name="connsiteY7" fmla="*/ 52950 h 2209612"/>
              <a:gd name="connsiteX8" fmla="*/ 2225355 w 3219624"/>
              <a:gd name="connsiteY8" fmla="*/ 774165 h 2209612"/>
              <a:gd name="connsiteX9" fmla="*/ 2255111 w 3219624"/>
              <a:gd name="connsiteY9" fmla="*/ 1018851 h 2209612"/>
              <a:gd name="connsiteX10" fmla="*/ 2070808 w 3219624"/>
              <a:gd name="connsiteY10" fmla="*/ 980227 h 2209612"/>
              <a:gd name="connsiteX11" fmla="*/ 1787474 w 3219624"/>
              <a:gd name="connsiteY11" fmla="*/ 1109015 h 2209612"/>
              <a:gd name="connsiteX12" fmla="*/ 1697322 w 3219624"/>
              <a:gd name="connsiteY12" fmla="*/ 1237804 h 2209612"/>
              <a:gd name="connsiteX13" fmla="*/ 1607170 w 3219624"/>
              <a:gd name="connsiteY13" fmla="*/ 1392351 h 2209612"/>
              <a:gd name="connsiteX14" fmla="*/ 1813232 w 3219624"/>
              <a:gd name="connsiteY14" fmla="*/ 1546897 h 2209612"/>
              <a:gd name="connsiteX15" fmla="*/ 1697322 w 3219624"/>
              <a:gd name="connsiteY15" fmla="*/ 1701444 h 2209612"/>
              <a:gd name="connsiteX16" fmla="*/ 1352123 w 3219624"/>
              <a:gd name="connsiteY16" fmla="*/ 2203693 h 2209612"/>
              <a:gd name="connsiteX17" fmla="*/ 950347 w 3219624"/>
              <a:gd name="connsiteY17" fmla="*/ 1959022 h 2209612"/>
              <a:gd name="connsiteX18" fmla="*/ 782922 w 3219624"/>
              <a:gd name="connsiteY18" fmla="*/ 1598413 h 2209612"/>
              <a:gd name="connsiteX19" fmla="*/ 628376 w 3219624"/>
              <a:gd name="connsiteY19" fmla="*/ 1727201 h 2209612"/>
              <a:gd name="connsiteX20" fmla="*/ 345040 w 3219624"/>
              <a:gd name="connsiteY20" fmla="*/ 1817353 h 2209612"/>
              <a:gd name="connsiteX21" fmla="*/ 100343 w 3219624"/>
              <a:gd name="connsiteY21" fmla="*/ 1727201 h 2209612"/>
              <a:gd name="connsiteX22" fmla="*/ 24132 w 3219624"/>
              <a:gd name="connsiteY22" fmla="*/ 1469612 h 2209612"/>
              <a:gd name="connsiteX0" fmla="*/ 24132 w 3219624"/>
              <a:gd name="connsiteY0" fmla="*/ 1469612 h 2209612"/>
              <a:gd name="connsiteX1" fmla="*/ 87464 w 3219624"/>
              <a:gd name="connsiteY1" fmla="*/ 1212046 h 2209612"/>
              <a:gd name="connsiteX2" fmla="*/ 357919 w 3219624"/>
              <a:gd name="connsiteY2" fmla="*/ 1134775 h 2209612"/>
              <a:gd name="connsiteX3" fmla="*/ 834439 w 3219624"/>
              <a:gd name="connsiteY3" fmla="*/ 799923 h 2209612"/>
              <a:gd name="connsiteX4" fmla="*/ 1143532 w 3219624"/>
              <a:gd name="connsiteY4" fmla="*/ 477952 h 2209612"/>
              <a:gd name="connsiteX5" fmla="*/ 1439746 w 3219624"/>
              <a:gd name="connsiteY5" fmla="*/ 233253 h 2209612"/>
              <a:gd name="connsiteX6" fmla="*/ 2173842 w 3219624"/>
              <a:gd name="connsiteY6" fmla="*/ 78708 h 2209612"/>
              <a:gd name="connsiteX7" fmla="*/ 3219559 w 3219624"/>
              <a:gd name="connsiteY7" fmla="*/ 52950 h 2209612"/>
              <a:gd name="connsiteX8" fmla="*/ 2225355 w 3219624"/>
              <a:gd name="connsiteY8" fmla="*/ 774165 h 2209612"/>
              <a:gd name="connsiteX9" fmla="*/ 2152080 w 3219624"/>
              <a:gd name="connsiteY9" fmla="*/ 915820 h 2209612"/>
              <a:gd name="connsiteX10" fmla="*/ 2070808 w 3219624"/>
              <a:gd name="connsiteY10" fmla="*/ 980227 h 2209612"/>
              <a:gd name="connsiteX11" fmla="*/ 1787474 w 3219624"/>
              <a:gd name="connsiteY11" fmla="*/ 1109015 h 2209612"/>
              <a:gd name="connsiteX12" fmla="*/ 1697322 w 3219624"/>
              <a:gd name="connsiteY12" fmla="*/ 1237804 h 2209612"/>
              <a:gd name="connsiteX13" fmla="*/ 1607170 w 3219624"/>
              <a:gd name="connsiteY13" fmla="*/ 1392351 h 2209612"/>
              <a:gd name="connsiteX14" fmla="*/ 1813232 w 3219624"/>
              <a:gd name="connsiteY14" fmla="*/ 1546897 h 2209612"/>
              <a:gd name="connsiteX15" fmla="*/ 1697322 w 3219624"/>
              <a:gd name="connsiteY15" fmla="*/ 1701444 h 2209612"/>
              <a:gd name="connsiteX16" fmla="*/ 1352123 w 3219624"/>
              <a:gd name="connsiteY16" fmla="*/ 2203693 h 2209612"/>
              <a:gd name="connsiteX17" fmla="*/ 950347 w 3219624"/>
              <a:gd name="connsiteY17" fmla="*/ 1959022 h 2209612"/>
              <a:gd name="connsiteX18" fmla="*/ 782922 w 3219624"/>
              <a:gd name="connsiteY18" fmla="*/ 1598413 h 2209612"/>
              <a:gd name="connsiteX19" fmla="*/ 628376 w 3219624"/>
              <a:gd name="connsiteY19" fmla="*/ 1727201 h 2209612"/>
              <a:gd name="connsiteX20" fmla="*/ 345040 w 3219624"/>
              <a:gd name="connsiteY20" fmla="*/ 1817353 h 2209612"/>
              <a:gd name="connsiteX21" fmla="*/ 100343 w 3219624"/>
              <a:gd name="connsiteY21" fmla="*/ 1727201 h 2209612"/>
              <a:gd name="connsiteX22" fmla="*/ 24132 w 3219624"/>
              <a:gd name="connsiteY22" fmla="*/ 1469612 h 2209612"/>
              <a:gd name="connsiteX0" fmla="*/ 24132 w 3221545"/>
              <a:gd name="connsiteY0" fmla="*/ 1464842 h 2204842"/>
              <a:gd name="connsiteX1" fmla="*/ 87464 w 3221545"/>
              <a:gd name="connsiteY1" fmla="*/ 1207276 h 2204842"/>
              <a:gd name="connsiteX2" fmla="*/ 357919 w 3221545"/>
              <a:gd name="connsiteY2" fmla="*/ 1130005 h 2204842"/>
              <a:gd name="connsiteX3" fmla="*/ 834439 w 3221545"/>
              <a:gd name="connsiteY3" fmla="*/ 795153 h 2204842"/>
              <a:gd name="connsiteX4" fmla="*/ 1143532 w 3221545"/>
              <a:gd name="connsiteY4" fmla="*/ 473182 h 2204842"/>
              <a:gd name="connsiteX5" fmla="*/ 1439746 w 3221545"/>
              <a:gd name="connsiteY5" fmla="*/ 228483 h 2204842"/>
              <a:gd name="connsiteX6" fmla="*/ 2173842 w 3221545"/>
              <a:gd name="connsiteY6" fmla="*/ 73938 h 2204842"/>
              <a:gd name="connsiteX7" fmla="*/ 3219559 w 3221545"/>
              <a:gd name="connsiteY7" fmla="*/ 48180 h 2204842"/>
              <a:gd name="connsiteX8" fmla="*/ 2431417 w 3221545"/>
              <a:gd name="connsiteY8" fmla="*/ 705000 h 2204842"/>
              <a:gd name="connsiteX9" fmla="*/ 2225355 w 3221545"/>
              <a:gd name="connsiteY9" fmla="*/ 769395 h 2204842"/>
              <a:gd name="connsiteX10" fmla="*/ 2152080 w 3221545"/>
              <a:gd name="connsiteY10" fmla="*/ 911050 h 2204842"/>
              <a:gd name="connsiteX11" fmla="*/ 2070808 w 3221545"/>
              <a:gd name="connsiteY11" fmla="*/ 975457 h 2204842"/>
              <a:gd name="connsiteX12" fmla="*/ 1787474 w 3221545"/>
              <a:gd name="connsiteY12" fmla="*/ 1104245 h 2204842"/>
              <a:gd name="connsiteX13" fmla="*/ 1697322 w 3221545"/>
              <a:gd name="connsiteY13" fmla="*/ 1233034 h 2204842"/>
              <a:gd name="connsiteX14" fmla="*/ 1607170 w 3221545"/>
              <a:gd name="connsiteY14" fmla="*/ 1387581 h 2204842"/>
              <a:gd name="connsiteX15" fmla="*/ 1813232 w 3221545"/>
              <a:gd name="connsiteY15" fmla="*/ 1542127 h 2204842"/>
              <a:gd name="connsiteX16" fmla="*/ 1697322 w 3221545"/>
              <a:gd name="connsiteY16" fmla="*/ 1696674 h 2204842"/>
              <a:gd name="connsiteX17" fmla="*/ 1352123 w 3221545"/>
              <a:gd name="connsiteY17" fmla="*/ 2198923 h 2204842"/>
              <a:gd name="connsiteX18" fmla="*/ 950347 w 3221545"/>
              <a:gd name="connsiteY18" fmla="*/ 1954252 h 2204842"/>
              <a:gd name="connsiteX19" fmla="*/ 782922 w 3221545"/>
              <a:gd name="connsiteY19" fmla="*/ 1593643 h 2204842"/>
              <a:gd name="connsiteX20" fmla="*/ 628376 w 3221545"/>
              <a:gd name="connsiteY20" fmla="*/ 1722431 h 2204842"/>
              <a:gd name="connsiteX21" fmla="*/ 345040 w 3221545"/>
              <a:gd name="connsiteY21" fmla="*/ 1812583 h 2204842"/>
              <a:gd name="connsiteX22" fmla="*/ 100343 w 3221545"/>
              <a:gd name="connsiteY22" fmla="*/ 1722431 h 2204842"/>
              <a:gd name="connsiteX23" fmla="*/ 24132 w 3221545"/>
              <a:gd name="connsiteY23" fmla="*/ 1464842 h 2204842"/>
              <a:gd name="connsiteX0" fmla="*/ 24132 w 3219716"/>
              <a:gd name="connsiteY0" fmla="*/ 1427646 h 2167646"/>
              <a:gd name="connsiteX1" fmla="*/ 87464 w 3219716"/>
              <a:gd name="connsiteY1" fmla="*/ 1170080 h 2167646"/>
              <a:gd name="connsiteX2" fmla="*/ 357919 w 3219716"/>
              <a:gd name="connsiteY2" fmla="*/ 1092809 h 2167646"/>
              <a:gd name="connsiteX3" fmla="*/ 834439 w 3219716"/>
              <a:gd name="connsiteY3" fmla="*/ 757957 h 2167646"/>
              <a:gd name="connsiteX4" fmla="*/ 1143532 w 3219716"/>
              <a:gd name="connsiteY4" fmla="*/ 435986 h 2167646"/>
              <a:gd name="connsiteX5" fmla="*/ 1439746 w 3219716"/>
              <a:gd name="connsiteY5" fmla="*/ 191287 h 2167646"/>
              <a:gd name="connsiteX6" fmla="*/ 2173842 w 3219716"/>
              <a:gd name="connsiteY6" fmla="*/ 36742 h 2167646"/>
              <a:gd name="connsiteX7" fmla="*/ 3219559 w 3219716"/>
              <a:gd name="connsiteY7" fmla="*/ 10984 h 2167646"/>
              <a:gd name="connsiteX8" fmla="*/ 2096566 w 3219716"/>
              <a:gd name="connsiteY8" fmla="*/ 165528 h 2167646"/>
              <a:gd name="connsiteX9" fmla="*/ 2431417 w 3219716"/>
              <a:gd name="connsiteY9" fmla="*/ 667804 h 2167646"/>
              <a:gd name="connsiteX10" fmla="*/ 2225355 w 3219716"/>
              <a:gd name="connsiteY10" fmla="*/ 732199 h 2167646"/>
              <a:gd name="connsiteX11" fmla="*/ 2152080 w 3219716"/>
              <a:gd name="connsiteY11" fmla="*/ 873854 h 2167646"/>
              <a:gd name="connsiteX12" fmla="*/ 2070808 w 3219716"/>
              <a:gd name="connsiteY12" fmla="*/ 938261 h 2167646"/>
              <a:gd name="connsiteX13" fmla="*/ 1787474 w 3219716"/>
              <a:gd name="connsiteY13" fmla="*/ 1067049 h 2167646"/>
              <a:gd name="connsiteX14" fmla="*/ 1697322 w 3219716"/>
              <a:gd name="connsiteY14" fmla="*/ 1195838 h 2167646"/>
              <a:gd name="connsiteX15" fmla="*/ 1607170 w 3219716"/>
              <a:gd name="connsiteY15" fmla="*/ 1350385 h 2167646"/>
              <a:gd name="connsiteX16" fmla="*/ 1813232 w 3219716"/>
              <a:gd name="connsiteY16" fmla="*/ 1504931 h 2167646"/>
              <a:gd name="connsiteX17" fmla="*/ 1697322 w 3219716"/>
              <a:gd name="connsiteY17" fmla="*/ 1659478 h 2167646"/>
              <a:gd name="connsiteX18" fmla="*/ 1352123 w 3219716"/>
              <a:gd name="connsiteY18" fmla="*/ 2161727 h 2167646"/>
              <a:gd name="connsiteX19" fmla="*/ 950347 w 3219716"/>
              <a:gd name="connsiteY19" fmla="*/ 1917056 h 2167646"/>
              <a:gd name="connsiteX20" fmla="*/ 782922 w 3219716"/>
              <a:gd name="connsiteY20" fmla="*/ 1556447 h 2167646"/>
              <a:gd name="connsiteX21" fmla="*/ 628376 w 3219716"/>
              <a:gd name="connsiteY21" fmla="*/ 1685235 h 2167646"/>
              <a:gd name="connsiteX22" fmla="*/ 345040 w 3219716"/>
              <a:gd name="connsiteY22" fmla="*/ 1775387 h 2167646"/>
              <a:gd name="connsiteX23" fmla="*/ 100343 w 3219716"/>
              <a:gd name="connsiteY23" fmla="*/ 1685235 h 2167646"/>
              <a:gd name="connsiteX24" fmla="*/ 24132 w 3219716"/>
              <a:gd name="connsiteY24" fmla="*/ 1427646 h 2167646"/>
              <a:gd name="connsiteX0" fmla="*/ 24132 w 3219716"/>
              <a:gd name="connsiteY0" fmla="*/ 1427646 h 2167646"/>
              <a:gd name="connsiteX1" fmla="*/ 87464 w 3219716"/>
              <a:gd name="connsiteY1" fmla="*/ 1170080 h 2167646"/>
              <a:gd name="connsiteX2" fmla="*/ 357919 w 3219716"/>
              <a:gd name="connsiteY2" fmla="*/ 1092809 h 2167646"/>
              <a:gd name="connsiteX3" fmla="*/ 834439 w 3219716"/>
              <a:gd name="connsiteY3" fmla="*/ 757957 h 2167646"/>
              <a:gd name="connsiteX4" fmla="*/ 1143532 w 3219716"/>
              <a:gd name="connsiteY4" fmla="*/ 435986 h 2167646"/>
              <a:gd name="connsiteX5" fmla="*/ 1439746 w 3219716"/>
              <a:gd name="connsiteY5" fmla="*/ 191287 h 2167646"/>
              <a:gd name="connsiteX6" fmla="*/ 2173842 w 3219716"/>
              <a:gd name="connsiteY6" fmla="*/ 36742 h 2167646"/>
              <a:gd name="connsiteX7" fmla="*/ 3219559 w 3219716"/>
              <a:gd name="connsiteY7" fmla="*/ 10984 h 2167646"/>
              <a:gd name="connsiteX8" fmla="*/ 2096566 w 3219716"/>
              <a:gd name="connsiteY8" fmla="*/ 165528 h 2167646"/>
              <a:gd name="connsiteX9" fmla="*/ 2354144 w 3219716"/>
              <a:gd name="connsiteY9" fmla="*/ 423106 h 2167646"/>
              <a:gd name="connsiteX10" fmla="*/ 2431417 w 3219716"/>
              <a:gd name="connsiteY10" fmla="*/ 667804 h 2167646"/>
              <a:gd name="connsiteX11" fmla="*/ 2225355 w 3219716"/>
              <a:gd name="connsiteY11" fmla="*/ 732199 h 2167646"/>
              <a:gd name="connsiteX12" fmla="*/ 2152080 w 3219716"/>
              <a:gd name="connsiteY12" fmla="*/ 873854 h 2167646"/>
              <a:gd name="connsiteX13" fmla="*/ 2070808 w 3219716"/>
              <a:gd name="connsiteY13" fmla="*/ 938261 h 2167646"/>
              <a:gd name="connsiteX14" fmla="*/ 1787474 w 3219716"/>
              <a:gd name="connsiteY14" fmla="*/ 1067049 h 2167646"/>
              <a:gd name="connsiteX15" fmla="*/ 1697322 w 3219716"/>
              <a:gd name="connsiteY15" fmla="*/ 1195838 h 2167646"/>
              <a:gd name="connsiteX16" fmla="*/ 1607170 w 3219716"/>
              <a:gd name="connsiteY16" fmla="*/ 1350385 h 2167646"/>
              <a:gd name="connsiteX17" fmla="*/ 1813232 w 3219716"/>
              <a:gd name="connsiteY17" fmla="*/ 1504931 h 2167646"/>
              <a:gd name="connsiteX18" fmla="*/ 1697322 w 3219716"/>
              <a:gd name="connsiteY18" fmla="*/ 1659478 h 2167646"/>
              <a:gd name="connsiteX19" fmla="*/ 1352123 w 3219716"/>
              <a:gd name="connsiteY19" fmla="*/ 2161727 h 2167646"/>
              <a:gd name="connsiteX20" fmla="*/ 950347 w 3219716"/>
              <a:gd name="connsiteY20" fmla="*/ 1917056 h 2167646"/>
              <a:gd name="connsiteX21" fmla="*/ 782922 w 3219716"/>
              <a:gd name="connsiteY21" fmla="*/ 1556447 h 2167646"/>
              <a:gd name="connsiteX22" fmla="*/ 628376 w 3219716"/>
              <a:gd name="connsiteY22" fmla="*/ 1685235 h 2167646"/>
              <a:gd name="connsiteX23" fmla="*/ 345040 w 3219716"/>
              <a:gd name="connsiteY23" fmla="*/ 1775387 h 2167646"/>
              <a:gd name="connsiteX24" fmla="*/ 100343 w 3219716"/>
              <a:gd name="connsiteY24" fmla="*/ 1685235 h 2167646"/>
              <a:gd name="connsiteX25" fmla="*/ 24132 w 3219716"/>
              <a:gd name="connsiteY25" fmla="*/ 1427646 h 2167646"/>
              <a:gd name="connsiteX0" fmla="*/ 24132 w 3219716"/>
              <a:gd name="connsiteY0" fmla="*/ 1427646 h 2167646"/>
              <a:gd name="connsiteX1" fmla="*/ 87464 w 3219716"/>
              <a:gd name="connsiteY1" fmla="*/ 1170080 h 2167646"/>
              <a:gd name="connsiteX2" fmla="*/ 357919 w 3219716"/>
              <a:gd name="connsiteY2" fmla="*/ 1092809 h 2167646"/>
              <a:gd name="connsiteX3" fmla="*/ 834439 w 3219716"/>
              <a:gd name="connsiteY3" fmla="*/ 757957 h 2167646"/>
              <a:gd name="connsiteX4" fmla="*/ 1143532 w 3219716"/>
              <a:gd name="connsiteY4" fmla="*/ 435986 h 2167646"/>
              <a:gd name="connsiteX5" fmla="*/ 1439746 w 3219716"/>
              <a:gd name="connsiteY5" fmla="*/ 191287 h 2167646"/>
              <a:gd name="connsiteX6" fmla="*/ 2173842 w 3219716"/>
              <a:gd name="connsiteY6" fmla="*/ 36742 h 2167646"/>
              <a:gd name="connsiteX7" fmla="*/ 3219559 w 3219716"/>
              <a:gd name="connsiteY7" fmla="*/ 10984 h 2167646"/>
              <a:gd name="connsiteX8" fmla="*/ 2096566 w 3219716"/>
              <a:gd name="connsiteY8" fmla="*/ 165528 h 2167646"/>
              <a:gd name="connsiteX9" fmla="*/ 2238234 w 3219716"/>
              <a:gd name="connsiteY9" fmla="*/ 294317 h 2167646"/>
              <a:gd name="connsiteX10" fmla="*/ 2354144 w 3219716"/>
              <a:gd name="connsiteY10" fmla="*/ 423106 h 2167646"/>
              <a:gd name="connsiteX11" fmla="*/ 2431417 w 3219716"/>
              <a:gd name="connsiteY11" fmla="*/ 667804 h 2167646"/>
              <a:gd name="connsiteX12" fmla="*/ 2225355 w 3219716"/>
              <a:gd name="connsiteY12" fmla="*/ 732199 h 2167646"/>
              <a:gd name="connsiteX13" fmla="*/ 2152080 w 3219716"/>
              <a:gd name="connsiteY13" fmla="*/ 873854 h 2167646"/>
              <a:gd name="connsiteX14" fmla="*/ 2070808 w 3219716"/>
              <a:gd name="connsiteY14" fmla="*/ 938261 h 2167646"/>
              <a:gd name="connsiteX15" fmla="*/ 1787474 w 3219716"/>
              <a:gd name="connsiteY15" fmla="*/ 1067049 h 2167646"/>
              <a:gd name="connsiteX16" fmla="*/ 1697322 w 3219716"/>
              <a:gd name="connsiteY16" fmla="*/ 1195838 h 2167646"/>
              <a:gd name="connsiteX17" fmla="*/ 1607170 w 3219716"/>
              <a:gd name="connsiteY17" fmla="*/ 1350385 h 2167646"/>
              <a:gd name="connsiteX18" fmla="*/ 1813232 w 3219716"/>
              <a:gd name="connsiteY18" fmla="*/ 1504931 h 2167646"/>
              <a:gd name="connsiteX19" fmla="*/ 1697322 w 3219716"/>
              <a:gd name="connsiteY19" fmla="*/ 1659478 h 2167646"/>
              <a:gd name="connsiteX20" fmla="*/ 1352123 w 3219716"/>
              <a:gd name="connsiteY20" fmla="*/ 2161727 h 2167646"/>
              <a:gd name="connsiteX21" fmla="*/ 950347 w 3219716"/>
              <a:gd name="connsiteY21" fmla="*/ 1917056 h 2167646"/>
              <a:gd name="connsiteX22" fmla="*/ 782922 w 3219716"/>
              <a:gd name="connsiteY22" fmla="*/ 1556447 h 2167646"/>
              <a:gd name="connsiteX23" fmla="*/ 628376 w 3219716"/>
              <a:gd name="connsiteY23" fmla="*/ 1685235 h 2167646"/>
              <a:gd name="connsiteX24" fmla="*/ 345040 w 3219716"/>
              <a:gd name="connsiteY24" fmla="*/ 1775387 h 2167646"/>
              <a:gd name="connsiteX25" fmla="*/ 100343 w 3219716"/>
              <a:gd name="connsiteY25" fmla="*/ 1685235 h 2167646"/>
              <a:gd name="connsiteX26" fmla="*/ 24132 w 3219716"/>
              <a:gd name="connsiteY26" fmla="*/ 1427646 h 2167646"/>
              <a:gd name="connsiteX0" fmla="*/ 24132 w 3225819"/>
              <a:gd name="connsiteY0" fmla="*/ 1435272 h 2175272"/>
              <a:gd name="connsiteX1" fmla="*/ 87464 w 3225819"/>
              <a:gd name="connsiteY1" fmla="*/ 1177706 h 2175272"/>
              <a:gd name="connsiteX2" fmla="*/ 357919 w 3225819"/>
              <a:gd name="connsiteY2" fmla="*/ 1100435 h 2175272"/>
              <a:gd name="connsiteX3" fmla="*/ 834439 w 3225819"/>
              <a:gd name="connsiteY3" fmla="*/ 765583 h 2175272"/>
              <a:gd name="connsiteX4" fmla="*/ 1143532 w 3225819"/>
              <a:gd name="connsiteY4" fmla="*/ 443612 h 2175272"/>
              <a:gd name="connsiteX5" fmla="*/ 1439746 w 3225819"/>
              <a:gd name="connsiteY5" fmla="*/ 198913 h 2175272"/>
              <a:gd name="connsiteX6" fmla="*/ 2173842 w 3225819"/>
              <a:gd name="connsiteY6" fmla="*/ 44368 h 2175272"/>
              <a:gd name="connsiteX7" fmla="*/ 3219559 w 3225819"/>
              <a:gd name="connsiteY7" fmla="*/ 18610 h 2175272"/>
              <a:gd name="connsiteX8" fmla="*/ 2585963 w 3225819"/>
              <a:gd name="connsiteY8" fmla="*/ 276185 h 2175272"/>
              <a:gd name="connsiteX9" fmla="*/ 2096566 w 3225819"/>
              <a:gd name="connsiteY9" fmla="*/ 173154 h 2175272"/>
              <a:gd name="connsiteX10" fmla="*/ 2238234 w 3225819"/>
              <a:gd name="connsiteY10" fmla="*/ 301943 h 2175272"/>
              <a:gd name="connsiteX11" fmla="*/ 2354144 w 3225819"/>
              <a:gd name="connsiteY11" fmla="*/ 430732 h 2175272"/>
              <a:gd name="connsiteX12" fmla="*/ 2431417 w 3225819"/>
              <a:gd name="connsiteY12" fmla="*/ 675430 h 2175272"/>
              <a:gd name="connsiteX13" fmla="*/ 2225355 w 3225819"/>
              <a:gd name="connsiteY13" fmla="*/ 739825 h 2175272"/>
              <a:gd name="connsiteX14" fmla="*/ 2152080 w 3225819"/>
              <a:gd name="connsiteY14" fmla="*/ 881480 h 2175272"/>
              <a:gd name="connsiteX15" fmla="*/ 2070808 w 3225819"/>
              <a:gd name="connsiteY15" fmla="*/ 945887 h 2175272"/>
              <a:gd name="connsiteX16" fmla="*/ 1787474 w 3225819"/>
              <a:gd name="connsiteY16" fmla="*/ 1074675 h 2175272"/>
              <a:gd name="connsiteX17" fmla="*/ 1697322 w 3225819"/>
              <a:gd name="connsiteY17" fmla="*/ 1203464 h 2175272"/>
              <a:gd name="connsiteX18" fmla="*/ 1607170 w 3225819"/>
              <a:gd name="connsiteY18" fmla="*/ 1358011 h 2175272"/>
              <a:gd name="connsiteX19" fmla="*/ 1813232 w 3225819"/>
              <a:gd name="connsiteY19" fmla="*/ 1512557 h 2175272"/>
              <a:gd name="connsiteX20" fmla="*/ 1697322 w 3225819"/>
              <a:gd name="connsiteY20" fmla="*/ 1667104 h 2175272"/>
              <a:gd name="connsiteX21" fmla="*/ 1352123 w 3225819"/>
              <a:gd name="connsiteY21" fmla="*/ 2169353 h 2175272"/>
              <a:gd name="connsiteX22" fmla="*/ 950347 w 3225819"/>
              <a:gd name="connsiteY22" fmla="*/ 1924682 h 2175272"/>
              <a:gd name="connsiteX23" fmla="*/ 782922 w 3225819"/>
              <a:gd name="connsiteY23" fmla="*/ 1564073 h 2175272"/>
              <a:gd name="connsiteX24" fmla="*/ 628376 w 3225819"/>
              <a:gd name="connsiteY24" fmla="*/ 1692861 h 2175272"/>
              <a:gd name="connsiteX25" fmla="*/ 345040 w 3225819"/>
              <a:gd name="connsiteY25" fmla="*/ 1783013 h 2175272"/>
              <a:gd name="connsiteX26" fmla="*/ 100343 w 3225819"/>
              <a:gd name="connsiteY26" fmla="*/ 1692861 h 2175272"/>
              <a:gd name="connsiteX27" fmla="*/ 24132 w 3225819"/>
              <a:gd name="connsiteY27" fmla="*/ 1435272 h 2175272"/>
              <a:gd name="connsiteX0" fmla="*/ 24132 w 3219866"/>
              <a:gd name="connsiteY0" fmla="*/ 1481749 h 2221749"/>
              <a:gd name="connsiteX1" fmla="*/ 87464 w 3219866"/>
              <a:gd name="connsiteY1" fmla="*/ 1224183 h 2221749"/>
              <a:gd name="connsiteX2" fmla="*/ 357919 w 3219866"/>
              <a:gd name="connsiteY2" fmla="*/ 1146912 h 2221749"/>
              <a:gd name="connsiteX3" fmla="*/ 834439 w 3219866"/>
              <a:gd name="connsiteY3" fmla="*/ 812060 h 2221749"/>
              <a:gd name="connsiteX4" fmla="*/ 1143532 w 3219866"/>
              <a:gd name="connsiteY4" fmla="*/ 490089 h 2221749"/>
              <a:gd name="connsiteX5" fmla="*/ 1439746 w 3219866"/>
              <a:gd name="connsiteY5" fmla="*/ 245390 h 2221749"/>
              <a:gd name="connsiteX6" fmla="*/ 2173842 w 3219866"/>
              <a:gd name="connsiteY6" fmla="*/ 90845 h 2221749"/>
              <a:gd name="connsiteX7" fmla="*/ 2663237 w 3219866"/>
              <a:gd name="connsiteY7" fmla="*/ 690 h 2221749"/>
              <a:gd name="connsiteX8" fmla="*/ 3219559 w 3219866"/>
              <a:gd name="connsiteY8" fmla="*/ 65087 h 2221749"/>
              <a:gd name="connsiteX9" fmla="*/ 2585963 w 3219866"/>
              <a:gd name="connsiteY9" fmla="*/ 322662 h 2221749"/>
              <a:gd name="connsiteX10" fmla="*/ 2096566 w 3219866"/>
              <a:gd name="connsiteY10" fmla="*/ 219631 h 2221749"/>
              <a:gd name="connsiteX11" fmla="*/ 2238234 w 3219866"/>
              <a:gd name="connsiteY11" fmla="*/ 348420 h 2221749"/>
              <a:gd name="connsiteX12" fmla="*/ 2354144 w 3219866"/>
              <a:gd name="connsiteY12" fmla="*/ 477209 h 2221749"/>
              <a:gd name="connsiteX13" fmla="*/ 2431417 w 3219866"/>
              <a:gd name="connsiteY13" fmla="*/ 721907 h 2221749"/>
              <a:gd name="connsiteX14" fmla="*/ 2225355 w 3219866"/>
              <a:gd name="connsiteY14" fmla="*/ 786302 h 2221749"/>
              <a:gd name="connsiteX15" fmla="*/ 2152080 w 3219866"/>
              <a:gd name="connsiteY15" fmla="*/ 927957 h 2221749"/>
              <a:gd name="connsiteX16" fmla="*/ 2070808 w 3219866"/>
              <a:gd name="connsiteY16" fmla="*/ 992364 h 2221749"/>
              <a:gd name="connsiteX17" fmla="*/ 1787474 w 3219866"/>
              <a:gd name="connsiteY17" fmla="*/ 1121152 h 2221749"/>
              <a:gd name="connsiteX18" fmla="*/ 1697322 w 3219866"/>
              <a:gd name="connsiteY18" fmla="*/ 1249941 h 2221749"/>
              <a:gd name="connsiteX19" fmla="*/ 1607170 w 3219866"/>
              <a:gd name="connsiteY19" fmla="*/ 1404488 h 2221749"/>
              <a:gd name="connsiteX20" fmla="*/ 1813232 w 3219866"/>
              <a:gd name="connsiteY20" fmla="*/ 1559034 h 2221749"/>
              <a:gd name="connsiteX21" fmla="*/ 1697322 w 3219866"/>
              <a:gd name="connsiteY21" fmla="*/ 1713581 h 2221749"/>
              <a:gd name="connsiteX22" fmla="*/ 1352123 w 3219866"/>
              <a:gd name="connsiteY22" fmla="*/ 2215830 h 2221749"/>
              <a:gd name="connsiteX23" fmla="*/ 950347 w 3219866"/>
              <a:gd name="connsiteY23" fmla="*/ 1971159 h 2221749"/>
              <a:gd name="connsiteX24" fmla="*/ 782922 w 3219866"/>
              <a:gd name="connsiteY24" fmla="*/ 1610550 h 2221749"/>
              <a:gd name="connsiteX25" fmla="*/ 628376 w 3219866"/>
              <a:gd name="connsiteY25" fmla="*/ 1739338 h 2221749"/>
              <a:gd name="connsiteX26" fmla="*/ 345040 w 3219866"/>
              <a:gd name="connsiteY26" fmla="*/ 1829490 h 2221749"/>
              <a:gd name="connsiteX27" fmla="*/ 100343 w 3219866"/>
              <a:gd name="connsiteY27" fmla="*/ 1739338 h 2221749"/>
              <a:gd name="connsiteX28" fmla="*/ 24132 w 3219866"/>
              <a:gd name="connsiteY28" fmla="*/ 1481749 h 2221749"/>
              <a:gd name="connsiteX0" fmla="*/ 24132 w 3219866"/>
              <a:gd name="connsiteY0" fmla="*/ 1481749 h 2258369"/>
              <a:gd name="connsiteX1" fmla="*/ 87464 w 3219866"/>
              <a:gd name="connsiteY1" fmla="*/ 1224183 h 2258369"/>
              <a:gd name="connsiteX2" fmla="*/ 357919 w 3219866"/>
              <a:gd name="connsiteY2" fmla="*/ 1146912 h 2258369"/>
              <a:gd name="connsiteX3" fmla="*/ 834439 w 3219866"/>
              <a:gd name="connsiteY3" fmla="*/ 812060 h 2258369"/>
              <a:gd name="connsiteX4" fmla="*/ 1143532 w 3219866"/>
              <a:gd name="connsiteY4" fmla="*/ 490089 h 2258369"/>
              <a:gd name="connsiteX5" fmla="*/ 1439746 w 3219866"/>
              <a:gd name="connsiteY5" fmla="*/ 245390 h 2258369"/>
              <a:gd name="connsiteX6" fmla="*/ 2173842 w 3219866"/>
              <a:gd name="connsiteY6" fmla="*/ 90845 h 2258369"/>
              <a:gd name="connsiteX7" fmla="*/ 2663237 w 3219866"/>
              <a:gd name="connsiteY7" fmla="*/ 690 h 2258369"/>
              <a:gd name="connsiteX8" fmla="*/ 3219559 w 3219866"/>
              <a:gd name="connsiteY8" fmla="*/ 65087 h 2258369"/>
              <a:gd name="connsiteX9" fmla="*/ 2585963 w 3219866"/>
              <a:gd name="connsiteY9" fmla="*/ 322662 h 2258369"/>
              <a:gd name="connsiteX10" fmla="*/ 2096566 w 3219866"/>
              <a:gd name="connsiteY10" fmla="*/ 219631 h 2258369"/>
              <a:gd name="connsiteX11" fmla="*/ 2238234 w 3219866"/>
              <a:gd name="connsiteY11" fmla="*/ 348420 h 2258369"/>
              <a:gd name="connsiteX12" fmla="*/ 2354144 w 3219866"/>
              <a:gd name="connsiteY12" fmla="*/ 477209 h 2258369"/>
              <a:gd name="connsiteX13" fmla="*/ 2431417 w 3219866"/>
              <a:gd name="connsiteY13" fmla="*/ 721907 h 2258369"/>
              <a:gd name="connsiteX14" fmla="*/ 2225355 w 3219866"/>
              <a:gd name="connsiteY14" fmla="*/ 786302 h 2258369"/>
              <a:gd name="connsiteX15" fmla="*/ 2152080 w 3219866"/>
              <a:gd name="connsiteY15" fmla="*/ 927957 h 2258369"/>
              <a:gd name="connsiteX16" fmla="*/ 2070808 w 3219866"/>
              <a:gd name="connsiteY16" fmla="*/ 992364 h 2258369"/>
              <a:gd name="connsiteX17" fmla="*/ 1787474 w 3219866"/>
              <a:gd name="connsiteY17" fmla="*/ 1121152 h 2258369"/>
              <a:gd name="connsiteX18" fmla="*/ 1697322 w 3219866"/>
              <a:gd name="connsiteY18" fmla="*/ 1249941 h 2258369"/>
              <a:gd name="connsiteX19" fmla="*/ 1607170 w 3219866"/>
              <a:gd name="connsiteY19" fmla="*/ 1404488 h 2258369"/>
              <a:gd name="connsiteX20" fmla="*/ 1813232 w 3219866"/>
              <a:gd name="connsiteY20" fmla="*/ 1559034 h 2258369"/>
              <a:gd name="connsiteX21" fmla="*/ 1697322 w 3219866"/>
              <a:gd name="connsiteY21" fmla="*/ 1713581 h 2258369"/>
              <a:gd name="connsiteX22" fmla="*/ 1352123 w 3219866"/>
              <a:gd name="connsiteY22" fmla="*/ 2215830 h 2258369"/>
              <a:gd name="connsiteX23" fmla="*/ 1092014 w 3219866"/>
              <a:gd name="connsiteY23" fmla="*/ 2202979 h 2258369"/>
              <a:gd name="connsiteX24" fmla="*/ 950347 w 3219866"/>
              <a:gd name="connsiteY24" fmla="*/ 1971159 h 2258369"/>
              <a:gd name="connsiteX25" fmla="*/ 782922 w 3219866"/>
              <a:gd name="connsiteY25" fmla="*/ 1610550 h 2258369"/>
              <a:gd name="connsiteX26" fmla="*/ 628376 w 3219866"/>
              <a:gd name="connsiteY26" fmla="*/ 1739338 h 2258369"/>
              <a:gd name="connsiteX27" fmla="*/ 345040 w 3219866"/>
              <a:gd name="connsiteY27" fmla="*/ 1829490 h 2258369"/>
              <a:gd name="connsiteX28" fmla="*/ 100343 w 3219866"/>
              <a:gd name="connsiteY28" fmla="*/ 1739338 h 2258369"/>
              <a:gd name="connsiteX29" fmla="*/ 24132 w 3219866"/>
              <a:gd name="connsiteY29" fmla="*/ 1481749 h 2258369"/>
              <a:gd name="connsiteX0" fmla="*/ 24132 w 3219866"/>
              <a:gd name="connsiteY0" fmla="*/ 1481749 h 2258369"/>
              <a:gd name="connsiteX1" fmla="*/ 87464 w 3219866"/>
              <a:gd name="connsiteY1" fmla="*/ 1224183 h 2258369"/>
              <a:gd name="connsiteX2" fmla="*/ 357919 w 3219866"/>
              <a:gd name="connsiteY2" fmla="*/ 1146912 h 2258369"/>
              <a:gd name="connsiteX3" fmla="*/ 834439 w 3219866"/>
              <a:gd name="connsiteY3" fmla="*/ 812060 h 2258369"/>
              <a:gd name="connsiteX4" fmla="*/ 1143532 w 3219866"/>
              <a:gd name="connsiteY4" fmla="*/ 490089 h 2258369"/>
              <a:gd name="connsiteX5" fmla="*/ 1439746 w 3219866"/>
              <a:gd name="connsiteY5" fmla="*/ 245390 h 2258369"/>
              <a:gd name="connsiteX6" fmla="*/ 2173842 w 3219866"/>
              <a:gd name="connsiteY6" fmla="*/ 90845 h 2258369"/>
              <a:gd name="connsiteX7" fmla="*/ 2663237 w 3219866"/>
              <a:gd name="connsiteY7" fmla="*/ 690 h 2258369"/>
              <a:gd name="connsiteX8" fmla="*/ 3219559 w 3219866"/>
              <a:gd name="connsiteY8" fmla="*/ 65087 h 2258369"/>
              <a:gd name="connsiteX9" fmla="*/ 2585963 w 3219866"/>
              <a:gd name="connsiteY9" fmla="*/ 322662 h 2258369"/>
              <a:gd name="connsiteX10" fmla="*/ 2096566 w 3219866"/>
              <a:gd name="connsiteY10" fmla="*/ 219631 h 2258369"/>
              <a:gd name="connsiteX11" fmla="*/ 2238234 w 3219866"/>
              <a:gd name="connsiteY11" fmla="*/ 348420 h 2258369"/>
              <a:gd name="connsiteX12" fmla="*/ 2354144 w 3219866"/>
              <a:gd name="connsiteY12" fmla="*/ 477209 h 2258369"/>
              <a:gd name="connsiteX13" fmla="*/ 2431417 w 3219866"/>
              <a:gd name="connsiteY13" fmla="*/ 721907 h 2258369"/>
              <a:gd name="connsiteX14" fmla="*/ 2225355 w 3219866"/>
              <a:gd name="connsiteY14" fmla="*/ 786302 h 2258369"/>
              <a:gd name="connsiteX15" fmla="*/ 2109445 w 3219866"/>
              <a:gd name="connsiteY15" fmla="*/ 850697 h 2258369"/>
              <a:gd name="connsiteX16" fmla="*/ 2152080 w 3219866"/>
              <a:gd name="connsiteY16" fmla="*/ 927957 h 2258369"/>
              <a:gd name="connsiteX17" fmla="*/ 2070808 w 3219866"/>
              <a:gd name="connsiteY17" fmla="*/ 992364 h 2258369"/>
              <a:gd name="connsiteX18" fmla="*/ 1787474 w 3219866"/>
              <a:gd name="connsiteY18" fmla="*/ 1121152 h 2258369"/>
              <a:gd name="connsiteX19" fmla="*/ 1697322 w 3219866"/>
              <a:gd name="connsiteY19" fmla="*/ 1249941 h 2258369"/>
              <a:gd name="connsiteX20" fmla="*/ 1607170 w 3219866"/>
              <a:gd name="connsiteY20" fmla="*/ 1404488 h 2258369"/>
              <a:gd name="connsiteX21" fmla="*/ 1813232 w 3219866"/>
              <a:gd name="connsiteY21" fmla="*/ 1559034 h 2258369"/>
              <a:gd name="connsiteX22" fmla="*/ 1697322 w 3219866"/>
              <a:gd name="connsiteY22" fmla="*/ 1713581 h 2258369"/>
              <a:gd name="connsiteX23" fmla="*/ 1352123 w 3219866"/>
              <a:gd name="connsiteY23" fmla="*/ 2215830 h 2258369"/>
              <a:gd name="connsiteX24" fmla="*/ 1092014 w 3219866"/>
              <a:gd name="connsiteY24" fmla="*/ 2202979 h 2258369"/>
              <a:gd name="connsiteX25" fmla="*/ 950347 w 3219866"/>
              <a:gd name="connsiteY25" fmla="*/ 1971159 h 2258369"/>
              <a:gd name="connsiteX26" fmla="*/ 782922 w 3219866"/>
              <a:gd name="connsiteY26" fmla="*/ 1610550 h 2258369"/>
              <a:gd name="connsiteX27" fmla="*/ 628376 w 3219866"/>
              <a:gd name="connsiteY27" fmla="*/ 1739338 h 2258369"/>
              <a:gd name="connsiteX28" fmla="*/ 345040 w 3219866"/>
              <a:gd name="connsiteY28" fmla="*/ 1829490 h 2258369"/>
              <a:gd name="connsiteX29" fmla="*/ 100343 w 3219866"/>
              <a:gd name="connsiteY29" fmla="*/ 1739338 h 2258369"/>
              <a:gd name="connsiteX30" fmla="*/ 24132 w 3219866"/>
              <a:gd name="connsiteY30" fmla="*/ 1481749 h 2258369"/>
              <a:gd name="connsiteX0" fmla="*/ 24132 w 3219866"/>
              <a:gd name="connsiteY0" fmla="*/ 1481749 h 2253679"/>
              <a:gd name="connsiteX1" fmla="*/ 87464 w 3219866"/>
              <a:gd name="connsiteY1" fmla="*/ 1224183 h 2253679"/>
              <a:gd name="connsiteX2" fmla="*/ 357919 w 3219866"/>
              <a:gd name="connsiteY2" fmla="*/ 1146912 h 2253679"/>
              <a:gd name="connsiteX3" fmla="*/ 834439 w 3219866"/>
              <a:gd name="connsiteY3" fmla="*/ 812060 h 2253679"/>
              <a:gd name="connsiteX4" fmla="*/ 1143532 w 3219866"/>
              <a:gd name="connsiteY4" fmla="*/ 490089 h 2253679"/>
              <a:gd name="connsiteX5" fmla="*/ 1439746 w 3219866"/>
              <a:gd name="connsiteY5" fmla="*/ 245390 h 2253679"/>
              <a:gd name="connsiteX6" fmla="*/ 2173842 w 3219866"/>
              <a:gd name="connsiteY6" fmla="*/ 90845 h 2253679"/>
              <a:gd name="connsiteX7" fmla="*/ 2663237 w 3219866"/>
              <a:gd name="connsiteY7" fmla="*/ 690 h 2253679"/>
              <a:gd name="connsiteX8" fmla="*/ 3219559 w 3219866"/>
              <a:gd name="connsiteY8" fmla="*/ 65087 h 2253679"/>
              <a:gd name="connsiteX9" fmla="*/ 2585963 w 3219866"/>
              <a:gd name="connsiteY9" fmla="*/ 322662 h 2253679"/>
              <a:gd name="connsiteX10" fmla="*/ 2096566 w 3219866"/>
              <a:gd name="connsiteY10" fmla="*/ 219631 h 2253679"/>
              <a:gd name="connsiteX11" fmla="*/ 2238234 w 3219866"/>
              <a:gd name="connsiteY11" fmla="*/ 348420 h 2253679"/>
              <a:gd name="connsiteX12" fmla="*/ 2354144 w 3219866"/>
              <a:gd name="connsiteY12" fmla="*/ 477209 h 2253679"/>
              <a:gd name="connsiteX13" fmla="*/ 2431417 w 3219866"/>
              <a:gd name="connsiteY13" fmla="*/ 721907 h 2253679"/>
              <a:gd name="connsiteX14" fmla="*/ 2225355 w 3219866"/>
              <a:gd name="connsiteY14" fmla="*/ 786302 h 2253679"/>
              <a:gd name="connsiteX15" fmla="*/ 2109445 w 3219866"/>
              <a:gd name="connsiteY15" fmla="*/ 850697 h 2253679"/>
              <a:gd name="connsiteX16" fmla="*/ 2152080 w 3219866"/>
              <a:gd name="connsiteY16" fmla="*/ 927957 h 2253679"/>
              <a:gd name="connsiteX17" fmla="*/ 2070808 w 3219866"/>
              <a:gd name="connsiteY17" fmla="*/ 992364 h 2253679"/>
              <a:gd name="connsiteX18" fmla="*/ 1787474 w 3219866"/>
              <a:gd name="connsiteY18" fmla="*/ 1121152 h 2253679"/>
              <a:gd name="connsiteX19" fmla="*/ 1697322 w 3219866"/>
              <a:gd name="connsiteY19" fmla="*/ 1249941 h 2253679"/>
              <a:gd name="connsiteX20" fmla="*/ 1607170 w 3219866"/>
              <a:gd name="connsiteY20" fmla="*/ 1404488 h 2253679"/>
              <a:gd name="connsiteX21" fmla="*/ 1813232 w 3219866"/>
              <a:gd name="connsiteY21" fmla="*/ 1559034 h 2253679"/>
              <a:gd name="connsiteX22" fmla="*/ 1697322 w 3219866"/>
              <a:gd name="connsiteY22" fmla="*/ 1713581 h 2253679"/>
              <a:gd name="connsiteX23" fmla="*/ 1581411 w 3219866"/>
              <a:gd name="connsiteY23" fmla="*/ 1777976 h 2253679"/>
              <a:gd name="connsiteX24" fmla="*/ 1352123 w 3219866"/>
              <a:gd name="connsiteY24" fmla="*/ 2215830 h 2253679"/>
              <a:gd name="connsiteX25" fmla="*/ 1092014 w 3219866"/>
              <a:gd name="connsiteY25" fmla="*/ 2202979 h 2253679"/>
              <a:gd name="connsiteX26" fmla="*/ 950347 w 3219866"/>
              <a:gd name="connsiteY26" fmla="*/ 1971159 h 2253679"/>
              <a:gd name="connsiteX27" fmla="*/ 782922 w 3219866"/>
              <a:gd name="connsiteY27" fmla="*/ 1610550 h 2253679"/>
              <a:gd name="connsiteX28" fmla="*/ 628376 w 3219866"/>
              <a:gd name="connsiteY28" fmla="*/ 1739338 h 2253679"/>
              <a:gd name="connsiteX29" fmla="*/ 345040 w 3219866"/>
              <a:gd name="connsiteY29" fmla="*/ 1829490 h 2253679"/>
              <a:gd name="connsiteX30" fmla="*/ 100343 w 3219866"/>
              <a:gd name="connsiteY30" fmla="*/ 1739338 h 2253679"/>
              <a:gd name="connsiteX31" fmla="*/ 24132 w 3219866"/>
              <a:gd name="connsiteY31" fmla="*/ 1481749 h 2253679"/>
              <a:gd name="connsiteX0" fmla="*/ 24132 w 3219866"/>
              <a:gd name="connsiteY0" fmla="*/ 1481749 h 2235386"/>
              <a:gd name="connsiteX1" fmla="*/ 87464 w 3219866"/>
              <a:gd name="connsiteY1" fmla="*/ 1224183 h 2235386"/>
              <a:gd name="connsiteX2" fmla="*/ 357919 w 3219866"/>
              <a:gd name="connsiteY2" fmla="*/ 1146912 h 2235386"/>
              <a:gd name="connsiteX3" fmla="*/ 834439 w 3219866"/>
              <a:gd name="connsiteY3" fmla="*/ 812060 h 2235386"/>
              <a:gd name="connsiteX4" fmla="*/ 1143532 w 3219866"/>
              <a:gd name="connsiteY4" fmla="*/ 490089 h 2235386"/>
              <a:gd name="connsiteX5" fmla="*/ 1439746 w 3219866"/>
              <a:gd name="connsiteY5" fmla="*/ 245390 h 2235386"/>
              <a:gd name="connsiteX6" fmla="*/ 2173842 w 3219866"/>
              <a:gd name="connsiteY6" fmla="*/ 90845 h 2235386"/>
              <a:gd name="connsiteX7" fmla="*/ 2663237 w 3219866"/>
              <a:gd name="connsiteY7" fmla="*/ 690 h 2235386"/>
              <a:gd name="connsiteX8" fmla="*/ 3219559 w 3219866"/>
              <a:gd name="connsiteY8" fmla="*/ 65087 h 2235386"/>
              <a:gd name="connsiteX9" fmla="*/ 2585963 w 3219866"/>
              <a:gd name="connsiteY9" fmla="*/ 322662 h 2235386"/>
              <a:gd name="connsiteX10" fmla="*/ 2096566 w 3219866"/>
              <a:gd name="connsiteY10" fmla="*/ 219631 h 2235386"/>
              <a:gd name="connsiteX11" fmla="*/ 2238234 w 3219866"/>
              <a:gd name="connsiteY11" fmla="*/ 348420 h 2235386"/>
              <a:gd name="connsiteX12" fmla="*/ 2354144 w 3219866"/>
              <a:gd name="connsiteY12" fmla="*/ 477209 h 2235386"/>
              <a:gd name="connsiteX13" fmla="*/ 2431417 w 3219866"/>
              <a:gd name="connsiteY13" fmla="*/ 721907 h 2235386"/>
              <a:gd name="connsiteX14" fmla="*/ 2225355 w 3219866"/>
              <a:gd name="connsiteY14" fmla="*/ 786302 h 2235386"/>
              <a:gd name="connsiteX15" fmla="*/ 2109445 w 3219866"/>
              <a:gd name="connsiteY15" fmla="*/ 850697 h 2235386"/>
              <a:gd name="connsiteX16" fmla="*/ 2152080 w 3219866"/>
              <a:gd name="connsiteY16" fmla="*/ 927957 h 2235386"/>
              <a:gd name="connsiteX17" fmla="*/ 2070808 w 3219866"/>
              <a:gd name="connsiteY17" fmla="*/ 992364 h 2235386"/>
              <a:gd name="connsiteX18" fmla="*/ 1787474 w 3219866"/>
              <a:gd name="connsiteY18" fmla="*/ 1121152 h 2235386"/>
              <a:gd name="connsiteX19" fmla="*/ 1697322 w 3219866"/>
              <a:gd name="connsiteY19" fmla="*/ 1249941 h 2235386"/>
              <a:gd name="connsiteX20" fmla="*/ 1607170 w 3219866"/>
              <a:gd name="connsiteY20" fmla="*/ 1404488 h 2235386"/>
              <a:gd name="connsiteX21" fmla="*/ 1813232 w 3219866"/>
              <a:gd name="connsiteY21" fmla="*/ 1559034 h 2235386"/>
              <a:gd name="connsiteX22" fmla="*/ 1697322 w 3219866"/>
              <a:gd name="connsiteY22" fmla="*/ 1713581 h 2235386"/>
              <a:gd name="connsiteX23" fmla="*/ 1581411 w 3219866"/>
              <a:gd name="connsiteY23" fmla="*/ 1777976 h 2235386"/>
              <a:gd name="connsiteX24" fmla="*/ 1581411 w 3219866"/>
              <a:gd name="connsiteY24" fmla="*/ 2035553 h 2235386"/>
              <a:gd name="connsiteX25" fmla="*/ 1352123 w 3219866"/>
              <a:gd name="connsiteY25" fmla="*/ 2215830 h 2235386"/>
              <a:gd name="connsiteX26" fmla="*/ 1092014 w 3219866"/>
              <a:gd name="connsiteY26" fmla="*/ 2202979 h 2235386"/>
              <a:gd name="connsiteX27" fmla="*/ 950347 w 3219866"/>
              <a:gd name="connsiteY27" fmla="*/ 1971159 h 2235386"/>
              <a:gd name="connsiteX28" fmla="*/ 782922 w 3219866"/>
              <a:gd name="connsiteY28" fmla="*/ 1610550 h 2235386"/>
              <a:gd name="connsiteX29" fmla="*/ 628376 w 3219866"/>
              <a:gd name="connsiteY29" fmla="*/ 1739338 h 2235386"/>
              <a:gd name="connsiteX30" fmla="*/ 345040 w 3219866"/>
              <a:gd name="connsiteY30" fmla="*/ 1829490 h 2235386"/>
              <a:gd name="connsiteX31" fmla="*/ 100343 w 3219866"/>
              <a:gd name="connsiteY31" fmla="*/ 1739338 h 2235386"/>
              <a:gd name="connsiteX32" fmla="*/ 24132 w 3219866"/>
              <a:gd name="connsiteY32" fmla="*/ 1481749 h 2235386"/>
              <a:gd name="connsiteX0" fmla="*/ 24132 w 3219866"/>
              <a:gd name="connsiteY0" fmla="*/ 1481749 h 2216145"/>
              <a:gd name="connsiteX1" fmla="*/ 87464 w 3219866"/>
              <a:gd name="connsiteY1" fmla="*/ 1224183 h 2216145"/>
              <a:gd name="connsiteX2" fmla="*/ 357919 w 3219866"/>
              <a:gd name="connsiteY2" fmla="*/ 1146912 h 2216145"/>
              <a:gd name="connsiteX3" fmla="*/ 834439 w 3219866"/>
              <a:gd name="connsiteY3" fmla="*/ 812060 h 2216145"/>
              <a:gd name="connsiteX4" fmla="*/ 1143532 w 3219866"/>
              <a:gd name="connsiteY4" fmla="*/ 490089 h 2216145"/>
              <a:gd name="connsiteX5" fmla="*/ 1439746 w 3219866"/>
              <a:gd name="connsiteY5" fmla="*/ 245390 h 2216145"/>
              <a:gd name="connsiteX6" fmla="*/ 2173842 w 3219866"/>
              <a:gd name="connsiteY6" fmla="*/ 90845 h 2216145"/>
              <a:gd name="connsiteX7" fmla="*/ 2663237 w 3219866"/>
              <a:gd name="connsiteY7" fmla="*/ 690 h 2216145"/>
              <a:gd name="connsiteX8" fmla="*/ 3219559 w 3219866"/>
              <a:gd name="connsiteY8" fmla="*/ 65087 h 2216145"/>
              <a:gd name="connsiteX9" fmla="*/ 2585963 w 3219866"/>
              <a:gd name="connsiteY9" fmla="*/ 322662 h 2216145"/>
              <a:gd name="connsiteX10" fmla="*/ 2096566 w 3219866"/>
              <a:gd name="connsiteY10" fmla="*/ 219631 h 2216145"/>
              <a:gd name="connsiteX11" fmla="*/ 2238234 w 3219866"/>
              <a:gd name="connsiteY11" fmla="*/ 348420 h 2216145"/>
              <a:gd name="connsiteX12" fmla="*/ 2354144 w 3219866"/>
              <a:gd name="connsiteY12" fmla="*/ 477209 h 2216145"/>
              <a:gd name="connsiteX13" fmla="*/ 2431417 w 3219866"/>
              <a:gd name="connsiteY13" fmla="*/ 721907 h 2216145"/>
              <a:gd name="connsiteX14" fmla="*/ 2225355 w 3219866"/>
              <a:gd name="connsiteY14" fmla="*/ 786302 h 2216145"/>
              <a:gd name="connsiteX15" fmla="*/ 2109445 w 3219866"/>
              <a:gd name="connsiteY15" fmla="*/ 850697 h 2216145"/>
              <a:gd name="connsiteX16" fmla="*/ 2152080 w 3219866"/>
              <a:gd name="connsiteY16" fmla="*/ 927957 h 2216145"/>
              <a:gd name="connsiteX17" fmla="*/ 2070808 w 3219866"/>
              <a:gd name="connsiteY17" fmla="*/ 992364 h 2216145"/>
              <a:gd name="connsiteX18" fmla="*/ 1787474 w 3219866"/>
              <a:gd name="connsiteY18" fmla="*/ 1121152 h 2216145"/>
              <a:gd name="connsiteX19" fmla="*/ 1697322 w 3219866"/>
              <a:gd name="connsiteY19" fmla="*/ 1249941 h 2216145"/>
              <a:gd name="connsiteX20" fmla="*/ 1607170 w 3219866"/>
              <a:gd name="connsiteY20" fmla="*/ 1404488 h 2216145"/>
              <a:gd name="connsiteX21" fmla="*/ 1813232 w 3219866"/>
              <a:gd name="connsiteY21" fmla="*/ 1559034 h 2216145"/>
              <a:gd name="connsiteX22" fmla="*/ 1697322 w 3219866"/>
              <a:gd name="connsiteY22" fmla="*/ 1713581 h 2216145"/>
              <a:gd name="connsiteX23" fmla="*/ 1581411 w 3219866"/>
              <a:gd name="connsiteY23" fmla="*/ 1777976 h 2216145"/>
              <a:gd name="connsiteX24" fmla="*/ 1581411 w 3219866"/>
              <a:gd name="connsiteY24" fmla="*/ 2035553 h 2216145"/>
              <a:gd name="connsiteX25" fmla="*/ 1339244 w 3219866"/>
              <a:gd name="connsiteY25" fmla="*/ 2151436 h 2216145"/>
              <a:gd name="connsiteX26" fmla="*/ 1092014 w 3219866"/>
              <a:gd name="connsiteY26" fmla="*/ 2202979 h 2216145"/>
              <a:gd name="connsiteX27" fmla="*/ 950347 w 3219866"/>
              <a:gd name="connsiteY27" fmla="*/ 1971159 h 2216145"/>
              <a:gd name="connsiteX28" fmla="*/ 782922 w 3219866"/>
              <a:gd name="connsiteY28" fmla="*/ 1610550 h 2216145"/>
              <a:gd name="connsiteX29" fmla="*/ 628376 w 3219866"/>
              <a:gd name="connsiteY29" fmla="*/ 1739338 h 2216145"/>
              <a:gd name="connsiteX30" fmla="*/ 345040 w 3219866"/>
              <a:gd name="connsiteY30" fmla="*/ 1829490 h 2216145"/>
              <a:gd name="connsiteX31" fmla="*/ 100343 w 3219866"/>
              <a:gd name="connsiteY31" fmla="*/ 1739338 h 2216145"/>
              <a:gd name="connsiteX32" fmla="*/ 24132 w 3219866"/>
              <a:gd name="connsiteY32" fmla="*/ 1481749 h 2216145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096566 w 3257633"/>
              <a:gd name="connsiteY11" fmla="*/ 219350 h 2215864"/>
              <a:gd name="connsiteX12" fmla="*/ 2238234 w 3257633"/>
              <a:gd name="connsiteY12" fmla="*/ 348139 h 2215864"/>
              <a:gd name="connsiteX13" fmla="*/ 2354144 w 3257633"/>
              <a:gd name="connsiteY13" fmla="*/ 476928 h 2215864"/>
              <a:gd name="connsiteX14" fmla="*/ 2431417 w 3257633"/>
              <a:gd name="connsiteY14" fmla="*/ 721626 h 2215864"/>
              <a:gd name="connsiteX15" fmla="*/ 2225355 w 3257633"/>
              <a:gd name="connsiteY15" fmla="*/ 786021 h 2215864"/>
              <a:gd name="connsiteX16" fmla="*/ 2109445 w 3257633"/>
              <a:gd name="connsiteY16" fmla="*/ 850416 h 2215864"/>
              <a:gd name="connsiteX17" fmla="*/ 2152080 w 3257633"/>
              <a:gd name="connsiteY17" fmla="*/ 927676 h 2215864"/>
              <a:gd name="connsiteX18" fmla="*/ 2070808 w 3257633"/>
              <a:gd name="connsiteY18" fmla="*/ 992083 h 2215864"/>
              <a:gd name="connsiteX19" fmla="*/ 1787474 w 3257633"/>
              <a:gd name="connsiteY19" fmla="*/ 1120871 h 2215864"/>
              <a:gd name="connsiteX20" fmla="*/ 1697322 w 3257633"/>
              <a:gd name="connsiteY20" fmla="*/ 1249660 h 2215864"/>
              <a:gd name="connsiteX21" fmla="*/ 1607170 w 3257633"/>
              <a:gd name="connsiteY21" fmla="*/ 1404207 h 2215864"/>
              <a:gd name="connsiteX22" fmla="*/ 1813232 w 3257633"/>
              <a:gd name="connsiteY22" fmla="*/ 1558753 h 2215864"/>
              <a:gd name="connsiteX23" fmla="*/ 1697322 w 3257633"/>
              <a:gd name="connsiteY23" fmla="*/ 1713300 h 2215864"/>
              <a:gd name="connsiteX24" fmla="*/ 1581411 w 3257633"/>
              <a:gd name="connsiteY24" fmla="*/ 1777695 h 2215864"/>
              <a:gd name="connsiteX25" fmla="*/ 1581411 w 3257633"/>
              <a:gd name="connsiteY25" fmla="*/ 2035272 h 2215864"/>
              <a:gd name="connsiteX26" fmla="*/ 1339244 w 3257633"/>
              <a:gd name="connsiteY26" fmla="*/ 2151155 h 2215864"/>
              <a:gd name="connsiteX27" fmla="*/ 1092014 w 3257633"/>
              <a:gd name="connsiteY27" fmla="*/ 2202698 h 2215864"/>
              <a:gd name="connsiteX28" fmla="*/ 950347 w 3257633"/>
              <a:gd name="connsiteY28" fmla="*/ 1970878 h 2215864"/>
              <a:gd name="connsiteX29" fmla="*/ 782922 w 3257633"/>
              <a:gd name="connsiteY29" fmla="*/ 1610269 h 2215864"/>
              <a:gd name="connsiteX30" fmla="*/ 628376 w 3257633"/>
              <a:gd name="connsiteY30" fmla="*/ 1739057 h 2215864"/>
              <a:gd name="connsiteX31" fmla="*/ 345040 w 3257633"/>
              <a:gd name="connsiteY31" fmla="*/ 1829209 h 2215864"/>
              <a:gd name="connsiteX32" fmla="*/ 100343 w 3257633"/>
              <a:gd name="connsiteY32" fmla="*/ 1739057 h 2215864"/>
              <a:gd name="connsiteX33" fmla="*/ 24132 w 3257633"/>
              <a:gd name="connsiteY33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096566 w 3257633"/>
              <a:gd name="connsiteY11" fmla="*/ 219350 h 2215864"/>
              <a:gd name="connsiteX12" fmla="*/ 2238234 w 3257633"/>
              <a:gd name="connsiteY12" fmla="*/ 348139 h 2215864"/>
              <a:gd name="connsiteX13" fmla="*/ 2354144 w 3257633"/>
              <a:gd name="connsiteY13" fmla="*/ 476928 h 2215864"/>
              <a:gd name="connsiteX14" fmla="*/ 2431417 w 3257633"/>
              <a:gd name="connsiteY14" fmla="*/ 721626 h 2215864"/>
              <a:gd name="connsiteX15" fmla="*/ 2225355 w 3257633"/>
              <a:gd name="connsiteY15" fmla="*/ 786021 h 2215864"/>
              <a:gd name="connsiteX16" fmla="*/ 2109445 w 3257633"/>
              <a:gd name="connsiteY16" fmla="*/ 850416 h 2215864"/>
              <a:gd name="connsiteX17" fmla="*/ 2152080 w 3257633"/>
              <a:gd name="connsiteY17" fmla="*/ 927676 h 2215864"/>
              <a:gd name="connsiteX18" fmla="*/ 2070808 w 3257633"/>
              <a:gd name="connsiteY18" fmla="*/ 992083 h 2215864"/>
              <a:gd name="connsiteX19" fmla="*/ 1787474 w 3257633"/>
              <a:gd name="connsiteY19" fmla="*/ 1120871 h 2215864"/>
              <a:gd name="connsiteX20" fmla="*/ 1697322 w 3257633"/>
              <a:gd name="connsiteY20" fmla="*/ 1249660 h 2215864"/>
              <a:gd name="connsiteX21" fmla="*/ 1607170 w 3257633"/>
              <a:gd name="connsiteY21" fmla="*/ 1404207 h 2215864"/>
              <a:gd name="connsiteX22" fmla="*/ 1813232 w 3257633"/>
              <a:gd name="connsiteY22" fmla="*/ 1558753 h 2215864"/>
              <a:gd name="connsiteX23" fmla="*/ 1813231 w 3257633"/>
              <a:gd name="connsiteY23" fmla="*/ 1636027 h 2215864"/>
              <a:gd name="connsiteX24" fmla="*/ 1697322 w 3257633"/>
              <a:gd name="connsiteY24" fmla="*/ 1713300 h 2215864"/>
              <a:gd name="connsiteX25" fmla="*/ 1581411 w 3257633"/>
              <a:gd name="connsiteY25" fmla="*/ 1777695 h 2215864"/>
              <a:gd name="connsiteX26" fmla="*/ 1581411 w 3257633"/>
              <a:gd name="connsiteY26" fmla="*/ 2035272 h 2215864"/>
              <a:gd name="connsiteX27" fmla="*/ 1339244 w 3257633"/>
              <a:gd name="connsiteY27" fmla="*/ 2151155 h 2215864"/>
              <a:gd name="connsiteX28" fmla="*/ 1092014 w 3257633"/>
              <a:gd name="connsiteY28" fmla="*/ 2202698 h 2215864"/>
              <a:gd name="connsiteX29" fmla="*/ 950347 w 3257633"/>
              <a:gd name="connsiteY29" fmla="*/ 1970878 h 2215864"/>
              <a:gd name="connsiteX30" fmla="*/ 782922 w 3257633"/>
              <a:gd name="connsiteY30" fmla="*/ 1610269 h 2215864"/>
              <a:gd name="connsiteX31" fmla="*/ 628376 w 3257633"/>
              <a:gd name="connsiteY31" fmla="*/ 1739057 h 2215864"/>
              <a:gd name="connsiteX32" fmla="*/ 345040 w 3257633"/>
              <a:gd name="connsiteY32" fmla="*/ 1829209 h 2215864"/>
              <a:gd name="connsiteX33" fmla="*/ 100343 w 3257633"/>
              <a:gd name="connsiteY33" fmla="*/ 1739057 h 2215864"/>
              <a:gd name="connsiteX34" fmla="*/ 24132 w 3257633"/>
              <a:gd name="connsiteY34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2431417 w 3257633"/>
              <a:gd name="connsiteY15" fmla="*/ 721626 h 2215864"/>
              <a:gd name="connsiteX16" fmla="*/ 2225355 w 3257633"/>
              <a:gd name="connsiteY16" fmla="*/ 786021 h 2215864"/>
              <a:gd name="connsiteX17" fmla="*/ 2109445 w 3257633"/>
              <a:gd name="connsiteY17" fmla="*/ 850416 h 2215864"/>
              <a:gd name="connsiteX18" fmla="*/ 2152080 w 3257633"/>
              <a:gd name="connsiteY18" fmla="*/ 927676 h 2215864"/>
              <a:gd name="connsiteX19" fmla="*/ 2070808 w 3257633"/>
              <a:gd name="connsiteY19" fmla="*/ 992083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2431417 w 3257633"/>
              <a:gd name="connsiteY15" fmla="*/ 721626 h 2215864"/>
              <a:gd name="connsiteX16" fmla="*/ 2225355 w 3257633"/>
              <a:gd name="connsiteY16" fmla="*/ 786021 h 2215864"/>
              <a:gd name="connsiteX17" fmla="*/ 2109445 w 3257633"/>
              <a:gd name="connsiteY17" fmla="*/ 850416 h 2215864"/>
              <a:gd name="connsiteX18" fmla="*/ 2152080 w 3257633"/>
              <a:gd name="connsiteY18" fmla="*/ 927676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2431417 w 3257633"/>
              <a:gd name="connsiteY15" fmla="*/ 721626 h 2215864"/>
              <a:gd name="connsiteX16" fmla="*/ 2225355 w 3257633"/>
              <a:gd name="connsiteY16" fmla="*/ 786021 h 2215864"/>
              <a:gd name="connsiteX17" fmla="*/ 2109445 w 3257633"/>
              <a:gd name="connsiteY17" fmla="*/ 850416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2431417 w 3257633"/>
              <a:gd name="connsiteY15" fmla="*/ 721626 h 2215864"/>
              <a:gd name="connsiteX16" fmla="*/ 2225355 w 3257633"/>
              <a:gd name="connsiteY16" fmla="*/ 786021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2431417 w 3257633"/>
              <a:gd name="connsiteY15" fmla="*/ 721626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354144 w 3257633"/>
              <a:gd name="connsiteY14" fmla="*/ 47692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787474 w 3257633"/>
              <a:gd name="connsiteY20" fmla="*/ 1120871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1697322 w 3257633"/>
              <a:gd name="connsiteY21" fmla="*/ 1249660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607170 w 3257633"/>
              <a:gd name="connsiteY22" fmla="*/ 1404207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040500 w 3257633"/>
              <a:gd name="connsiteY22" fmla="*/ 1378449 h 2215864"/>
              <a:gd name="connsiteX23" fmla="*/ 1813232 w 3257633"/>
              <a:gd name="connsiteY23" fmla="*/ 1558753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040500 w 3257633"/>
              <a:gd name="connsiteY22" fmla="*/ 1378449 h 2215864"/>
              <a:gd name="connsiteX23" fmla="*/ 963226 w 3257633"/>
              <a:gd name="connsiteY23" fmla="*/ 1610269 h 2215864"/>
              <a:gd name="connsiteX24" fmla="*/ 1813231 w 3257633"/>
              <a:gd name="connsiteY24" fmla="*/ 1636027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040500 w 3257633"/>
              <a:gd name="connsiteY22" fmla="*/ 1378449 h 2215864"/>
              <a:gd name="connsiteX23" fmla="*/ 963226 w 3257633"/>
              <a:gd name="connsiteY23" fmla="*/ 1610269 h 2215864"/>
              <a:gd name="connsiteX24" fmla="*/ 911710 w 3257633"/>
              <a:gd name="connsiteY24" fmla="*/ 1687543 h 2215864"/>
              <a:gd name="connsiteX25" fmla="*/ 1697322 w 3257633"/>
              <a:gd name="connsiteY25" fmla="*/ 1713300 h 2215864"/>
              <a:gd name="connsiteX26" fmla="*/ 1581411 w 3257633"/>
              <a:gd name="connsiteY26" fmla="*/ 1777695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040500 w 3257633"/>
              <a:gd name="connsiteY22" fmla="*/ 1378449 h 2215864"/>
              <a:gd name="connsiteX23" fmla="*/ 963226 w 3257633"/>
              <a:gd name="connsiteY23" fmla="*/ 1610269 h 2215864"/>
              <a:gd name="connsiteX24" fmla="*/ 911710 w 3257633"/>
              <a:gd name="connsiteY24" fmla="*/ 1687543 h 2215864"/>
              <a:gd name="connsiteX25" fmla="*/ 1697322 w 3257633"/>
              <a:gd name="connsiteY25" fmla="*/ 1713300 h 2215864"/>
              <a:gd name="connsiteX26" fmla="*/ 847316 w 3257633"/>
              <a:gd name="connsiteY26" fmla="*/ 1713300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15864"/>
              <a:gd name="connsiteX1" fmla="*/ 87464 w 3257633"/>
              <a:gd name="connsiteY1" fmla="*/ 1223902 h 2215864"/>
              <a:gd name="connsiteX2" fmla="*/ 357919 w 3257633"/>
              <a:gd name="connsiteY2" fmla="*/ 1146631 h 2215864"/>
              <a:gd name="connsiteX3" fmla="*/ 834439 w 3257633"/>
              <a:gd name="connsiteY3" fmla="*/ 811779 h 2215864"/>
              <a:gd name="connsiteX4" fmla="*/ 1143532 w 3257633"/>
              <a:gd name="connsiteY4" fmla="*/ 489808 h 2215864"/>
              <a:gd name="connsiteX5" fmla="*/ 1439746 w 3257633"/>
              <a:gd name="connsiteY5" fmla="*/ 245109 h 2215864"/>
              <a:gd name="connsiteX6" fmla="*/ 2173842 w 3257633"/>
              <a:gd name="connsiteY6" fmla="*/ 90564 h 2215864"/>
              <a:gd name="connsiteX7" fmla="*/ 2663237 w 3257633"/>
              <a:gd name="connsiteY7" fmla="*/ 409 h 2215864"/>
              <a:gd name="connsiteX8" fmla="*/ 3219559 w 3257633"/>
              <a:gd name="connsiteY8" fmla="*/ 64806 h 2215864"/>
              <a:gd name="connsiteX9" fmla="*/ 3139755 w 3257633"/>
              <a:gd name="connsiteY9" fmla="*/ 232231 h 2215864"/>
              <a:gd name="connsiteX10" fmla="*/ 2585963 w 3257633"/>
              <a:gd name="connsiteY10" fmla="*/ 322381 h 2215864"/>
              <a:gd name="connsiteX11" fmla="*/ 2251113 w 3257633"/>
              <a:gd name="connsiteY11" fmla="*/ 309503 h 2215864"/>
              <a:gd name="connsiteX12" fmla="*/ 2096566 w 3257633"/>
              <a:gd name="connsiteY12" fmla="*/ 219350 h 2215864"/>
              <a:gd name="connsiteX13" fmla="*/ 2238234 w 3257633"/>
              <a:gd name="connsiteY13" fmla="*/ 348139 h 2215864"/>
              <a:gd name="connsiteX14" fmla="*/ 2083688 w 3257633"/>
              <a:gd name="connsiteY14" fmla="*/ 245108 h 2215864"/>
              <a:gd name="connsiteX15" fmla="*/ 1877625 w 3257633"/>
              <a:gd name="connsiteY15" fmla="*/ 309502 h 2215864"/>
              <a:gd name="connsiteX16" fmla="*/ 1594290 w 3257633"/>
              <a:gd name="connsiteY16" fmla="*/ 373897 h 2215864"/>
              <a:gd name="connsiteX17" fmla="*/ 1504138 w 3257633"/>
              <a:gd name="connsiteY17" fmla="*/ 515565 h 2215864"/>
              <a:gd name="connsiteX18" fmla="*/ 1314953 w 3257633"/>
              <a:gd name="connsiteY18" fmla="*/ 592825 h 2215864"/>
              <a:gd name="connsiteX19" fmla="*/ 1233682 w 3257633"/>
              <a:gd name="connsiteY19" fmla="*/ 760264 h 2215864"/>
              <a:gd name="connsiteX20" fmla="*/ 1130652 w 3257633"/>
              <a:gd name="connsiteY20" fmla="*/ 927688 h 2215864"/>
              <a:gd name="connsiteX21" fmla="*/ 976105 w 3257633"/>
              <a:gd name="connsiteY21" fmla="*/ 1056477 h 2215864"/>
              <a:gd name="connsiteX22" fmla="*/ 1040500 w 3257633"/>
              <a:gd name="connsiteY22" fmla="*/ 1378449 h 2215864"/>
              <a:gd name="connsiteX23" fmla="*/ 963226 w 3257633"/>
              <a:gd name="connsiteY23" fmla="*/ 1610269 h 2215864"/>
              <a:gd name="connsiteX24" fmla="*/ 911710 w 3257633"/>
              <a:gd name="connsiteY24" fmla="*/ 1687543 h 2215864"/>
              <a:gd name="connsiteX25" fmla="*/ 924590 w 3257633"/>
              <a:gd name="connsiteY25" fmla="*/ 1661784 h 2215864"/>
              <a:gd name="connsiteX26" fmla="*/ 847316 w 3257633"/>
              <a:gd name="connsiteY26" fmla="*/ 1713300 h 2215864"/>
              <a:gd name="connsiteX27" fmla="*/ 1581411 w 3257633"/>
              <a:gd name="connsiteY27" fmla="*/ 2035272 h 2215864"/>
              <a:gd name="connsiteX28" fmla="*/ 1339244 w 3257633"/>
              <a:gd name="connsiteY28" fmla="*/ 2151155 h 2215864"/>
              <a:gd name="connsiteX29" fmla="*/ 1092014 w 3257633"/>
              <a:gd name="connsiteY29" fmla="*/ 2202698 h 2215864"/>
              <a:gd name="connsiteX30" fmla="*/ 950347 w 3257633"/>
              <a:gd name="connsiteY30" fmla="*/ 1970878 h 2215864"/>
              <a:gd name="connsiteX31" fmla="*/ 782922 w 3257633"/>
              <a:gd name="connsiteY31" fmla="*/ 1610269 h 2215864"/>
              <a:gd name="connsiteX32" fmla="*/ 628376 w 3257633"/>
              <a:gd name="connsiteY32" fmla="*/ 1739057 h 2215864"/>
              <a:gd name="connsiteX33" fmla="*/ 345040 w 3257633"/>
              <a:gd name="connsiteY33" fmla="*/ 1829209 h 2215864"/>
              <a:gd name="connsiteX34" fmla="*/ 100343 w 3257633"/>
              <a:gd name="connsiteY34" fmla="*/ 1739057 h 2215864"/>
              <a:gd name="connsiteX35" fmla="*/ 24132 w 3257633"/>
              <a:gd name="connsiteY35" fmla="*/ 1481468 h 2215864"/>
              <a:gd name="connsiteX0" fmla="*/ 24132 w 3257633"/>
              <a:gd name="connsiteY0" fmla="*/ 1481468 h 2226382"/>
              <a:gd name="connsiteX1" fmla="*/ 87464 w 3257633"/>
              <a:gd name="connsiteY1" fmla="*/ 1223902 h 2226382"/>
              <a:gd name="connsiteX2" fmla="*/ 357919 w 3257633"/>
              <a:gd name="connsiteY2" fmla="*/ 1146631 h 2226382"/>
              <a:gd name="connsiteX3" fmla="*/ 834439 w 3257633"/>
              <a:gd name="connsiteY3" fmla="*/ 811779 h 2226382"/>
              <a:gd name="connsiteX4" fmla="*/ 1143532 w 3257633"/>
              <a:gd name="connsiteY4" fmla="*/ 489808 h 2226382"/>
              <a:gd name="connsiteX5" fmla="*/ 1439746 w 3257633"/>
              <a:gd name="connsiteY5" fmla="*/ 245109 h 2226382"/>
              <a:gd name="connsiteX6" fmla="*/ 2173842 w 3257633"/>
              <a:gd name="connsiteY6" fmla="*/ 90564 h 2226382"/>
              <a:gd name="connsiteX7" fmla="*/ 2663237 w 3257633"/>
              <a:gd name="connsiteY7" fmla="*/ 409 h 2226382"/>
              <a:gd name="connsiteX8" fmla="*/ 3219559 w 3257633"/>
              <a:gd name="connsiteY8" fmla="*/ 64806 h 2226382"/>
              <a:gd name="connsiteX9" fmla="*/ 3139755 w 3257633"/>
              <a:gd name="connsiteY9" fmla="*/ 232231 h 2226382"/>
              <a:gd name="connsiteX10" fmla="*/ 2585963 w 3257633"/>
              <a:gd name="connsiteY10" fmla="*/ 322381 h 2226382"/>
              <a:gd name="connsiteX11" fmla="*/ 2251113 w 3257633"/>
              <a:gd name="connsiteY11" fmla="*/ 309503 h 2226382"/>
              <a:gd name="connsiteX12" fmla="*/ 2096566 w 3257633"/>
              <a:gd name="connsiteY12" fmla="*/ 219350 h 2226382"/>
              <a:gd name="connsiteX13" fmla="*/ 2238234 w 3257633"/>
              <a:gd name="connsiteY13" fmla="*/ 348139 h 2226382"/>
              <a:gd name="connsiteX14" fmla="*/ 2083688 w 3257633"/>
              <a:gd name="connsiteY14" fmla="*/ 245108 h 2226382"/>
              <a:gd name="connsiteX15" fmla="*/ 1877625 w 3257633"/>
              <a:gd name="connsiteY15" fmla="*/ 309502 h 2226382"/>
              <a:gd name="connsiteX16" fmla="*/ 1594290 w 3257633"/>
              <a:gd name="connsiteY16" fmla="*/ 373897 h 2226382"/>
              <a:gd name="connsiteX17" fmla="*/ 1504138 w 3257633"/>
              <a:gd name="connsiteY17" fmla="*/ 515565 h 2226382"/>
              <a:gd name="connsiteX18" fmla="*/ 1314953 w 3257633"/>
              <a:gd name="connsiteY18" fmla="*/ 592825 h 2226382"/>
              <a:gd name="connsiteX19" fmla="*/ 1233682 w 3257633"/>
              <a:gd name="connsiteY19" fmla="*/ 760264 h 2226382"/>
              <a:gd name="connsiteX20" fmla="*/ 1130652 w 3257633"/>
              <a:gd name="connsiteY20" fmla="*/ 927688 h 2226382"/>
              <a:gd name="connsiteX21" fmla="*/ 976105 w 3257633"/>
              <a:gd name="connsiteY21" fmla="*/ 1056477 h 2226382"/>
              <a:gd name="connsiteX22" fmla="*/ 1040500 w 3257633"/>
              <a:gd name="connsiteY22" fmla="*/ 1378449 h 2226382"/>
              <a:gd name="connsiteX23" fmla="*/ 963226 w 3257633"/>
              <a:gd name="connsiteY23" fmla="*/ 1610269 h 2226382"/>
              <a:gd name="connsiteX24" fmla="*/ 911710 w 3257633"/>
              <a:gd name="connsiteY24" fmla="*/ 1687543 h 2226382"/>
              <a:gd name="connsiteX25" fmla="*/ 924590 w 3257633"/>
              <a:gd name="connsiteY25" fmla="*/ 1661784 h 2226382"/>
              <a:gd name="connsiteX26" fmla="*/ 847316 w 3257633"/>
              <a:gd name="connsiteY26" fmla="*/ 1713300 h 2226382"/>
              <a:gd name="connsiteX27" fmla="*/ 898831 w 3257633"/>
              <a:gd name="connsiteY27" fmla="*/ 1700422 h 2226382"/>
              <a:gd name="connsiteX28" fmla="*/ 1339244 w 3257633"/>
              <a:gd name="connsiteY28" fmla="*/ 2151155 h 2226382"/>
              <a:gd name="connsiteX29" fmla="*/ 1092014 w 3257633"/>
              <a:gd name="connsiteY29" fmla="*/ 2202698 h 2226382"/>
              <a:gd name="connsiteX30" fmla="*/ 950347 w 3257633"/>
              <a:gd name="connsiteY30" fmla="*/ 1970878 h 2226382"/>
              <a:gd name="connsiteX31" fmla="*/ 782922 w 3257633"/>
              <a:gd name="connsiteY31" fmla="*/ 1610269 h 2226382"/>
              <a:gd name="connsiteX32" fmla="*/ 628376 w 3257633"/>
              <a:gd name="connsiteY32" fmla="*/ 1739057 h 2226382"/>
              <a:gd name="connsiteX33" fmla="*/ 345040 w 3257633"/>
              <a:gd name="connsiteY33" fmla="*/ 1829209 h 2226382"/>
              <a:gd name="connsiteX34" fmla="*/ 100343 w 3257633"/>
              <a:gd name="connsiteY34" fmla="*/ 1739057 h 2226382"/>
              <a:gd name="connsiteX35" fmla="*/ 24132 w 3257633"/>
              <a:gd name="connsiteY35" fmla="*/ 1481468 h 2226382"/>
              <a:gd name="connsiteX0" fmla="*/ 24132 w 3257633"/>
              <a:gd name="connsiteY0" fmla="*/ 1481468 h 2205641"/>
              <a:gd name="connsiteX1" fmla="*/ 87464 w 3257633"/>
              <a:gd name="connsiteY1" fmla="*/ 1223902 h 2205641"/>
              <a:gd name="connsiteX2" fmla="*/ 357919 w 3257633"/>
              <a:gd name="connsiteY2" fmla="*/ 1146631 h 2205641"/>
              <a:gd name="connsiteX3" fmla="*/ 834439 w 3257633"/>
              <a:gd name="connsiteY3" fmla="*/ 811779 h 2205641"/>
              <a:gd name="connsiteX4" fmla="*/ 1143532 w 3257633"/>
              <a:gd name="connsiteY4" fmla="*/ 489808 h 2205641"/>
              <a:gd name="connsiteX5" fmla="*/ 1439746 w 3257633"/>
              <a:gd name="connsiteY5" fmla="*/ 245109 h 2205641"/>
              <a:gd name="connsiteX6" fmla="*/ 2173842 w 3257633"/>
              <a:gd name="connsiteY6" fmla="*/ 90564 h 2205641"/>
              <a:gd name="connsiteX7" fmla="*/ 2663237 w 3257633"/>
              <a:gd name="connsiteY7" fmla="*/ 409 h 2205641"/>
              <a:gd name="connsiteX8" fmla="*/ 3219559 w 3257633"/>
              <a:gd name="connsiteY8" fmla="*/ 64806 h 2205641"/>
              <a:gd name="connsiteX9" fmla="*/ 3139755 w 3257633"/>
              <a:gd name="connsiteY9" fmla="*/ 232231 h 2205641"/>
              <a:gd name="connsiteX10" fmla="*/ 2585963 w 3257633"/>
              <a:gd name="connsiteY10" fmla="*/ 322381 h 2205641"/>
              <a:gd name="connsiteX11" fmla="*/ 2251113 w 3257633"/>
              <a:gd name="connsiteY11" fmla="*/ 309503 h 2205641"/>
              <a:gd name="connsiteX12" fmla="*/ 2096566 w 3257633"/>
              <a:gd name="connsiteY12" fmla="*/ 219350 h 2205641"/>
              <a:gd name="connsiteX13" fmla="*/ 2238234 w 3257633"/>
              <a:gd name="connsiteY13" fmla="*/ 348139 h 2205641"/>
              <a:gd name="connsiteX14" fmla="*/ 2083688 w 3257633"/>
              <a:gd name="connsiteY14" fmla="*/ 245108 h 2205641"/>
              <a:gd name="connsiteX15" fmla="*/ 1877625 w 3257633"/>
              <a:gd name="connsiteY15" fmla="*/ 309502 h 2205641"/>
              <a:gd name="connsiteX16" fmla="*/ 1594290 w 3257633"/>
              <a:gd name="connsiteY16" fmla="*/ 373897 h 2205641"/>
              <a:gd name="connsiteX17" fmla="*/ 1504138 w 3257633"/>
              <a:gd name="connsiteY17" fmla="*/ 515565 h 2205641"/>
              <a:gd name="connsiteX18" fmla="*/ 1314953 w 3257633"/>
              <a:gd name="connsiteY18" fmla="*/ 592825 h 2205641"/>
              <a:gd name="connsiteX19" fmla="*/ 1233682 w 3257633"/>
              <a:gd name="connsiteY19" fmla="*/ 760264 h 2205641"/>
              <a:gd name="connsiteX20" fmla="*/ 1130652 w 3257633"/>
              <a:gd name="connsiteY20" fmla="*/ 927688 h 2205641"/>
              <a:gd name="connsiteX21" fmla="*/ 976105 w 3257633"/>
              <a:gd name="connsiteY21" fmla="*/ 1056477 h 2205641"/>
              <a:gd name="connsiteX22" fmla="*/ 1040500 w 3257633"/>
              <a:gd name="connsiteY22" fmla="*/ 1378449 h 2205641"/>
              <a:gd name="connsiteX23" fmla="*/ 963226 w 3257633"/>
              <a:gd name="connsiteY23" fmla="*/ 1610269 h 2205641"/>
              <a:gd name="connsiteX24" fmla="*/ 911710 w 3257633"/>
              <a:gd name="connsiteY24" fmla="*/ 1687543 h 2205641"/>
              <a:gd name="connsiteX25" fmla="*/ 924590 w 3257633"/>
              <a:gd name="connsiteY25" fmla="*/ 1661784 h 2205641"/>
              <a:gd name="connsiteX26" fmla="*/ 847316 w 3257633"/>
              <a:gd name="connsiteY26" fmla="*/ 1713300 h 2205641"/>
              <a:gd name="connsiteX27" fmla="*/ 898831 w 3257633"/>
              <a:gd name="connsiteY27" fmla="*/ 1700422 h 2205641"/>
              <a:gd name="connsiteX28" fmla="*/ 914242 w 3257633"/>
              <a:gd name="connsiteY28" fmla="*/ 1764789 h 2205641"/>
              <a:gd name="connsiteX29" fmla="*/ 1092014 w 3257633"/>
              <a:gd name="connsiteY29" fmla="*/ 2202698 h 2205641"/>
              <a:gd name="connsiteX30" fmla="*/ 950347 w 3257633"/>
              <a:gd name="connsiteY30" fmla="*/ 1970878 h 2205641"/>
              <a:gd name="connsiteX31" fmla="*/ 782922 w 3257633"/>
              <a:gd name="connsiteY31" fmla="*/ 1610269 h 2205641"/>
              <a:gd name="connsiteX32" fmla="*/ 628376 w 3257633"/>
              <a:gd name="connsiteY32" fmla="*/ 1739057 h 2205641"/>
              <a:gd name="connsiteX33" fmla="*/ 345040 w 3257633"/>
              <a:gd name="connsiteY33" fmla="*/ 1829209 h 2205641"/>
              <a:gd name="connsiteX34" fmla="*/ 100343 w 3257633"/>
              <a:gd name="connsiteY34" fmla="*/ 1739057 h 2205641"/>
              <a:gd name="connsiteX35" fmla="*/ 24132 w 3257633"/>
              <a:gd name="connsiteY35" fmla="*/ 1481468 h 2205641"/>
              <a:gd name="connsiteX0" fmla="*/ 24132 w 3257633"/>
              <a:gd name="connsiteY0" fmla="*/ 1481468 h 1983274"/>
              <a:gd name="connsiteX1" fmla="*/ 87464 w 3257633"/>
              <a:gd name="connsiteY1" fmla="*/ 1223902 h 1983274"/>
              <a:gd name="connsiteX2" fmla="*/ 357919 w 3257633"/>
              <a:gd name="connsiteY2" fmla="*/ 1146631 h 1983274"/>
              <a:gd name="connsiteX3" fmla="*/ 834439 w 3257633"/>
              <a:gd name="connsiteY3" fmla="*/ 811779 h 1983274"/>
              <a:gd name="connsiteX4" fmla="*/ 1143532 w 3257633"/>
              <a:gd name="connsiteY4" fmla="*/ 489808 h 1983274"/>
              <a:gd name="connsiteX5" fmla="*/ 1439746 w 3257633"/>
              <a:gd name="connsiteY5" fmla="*/ 245109 h 1983274"/>
              <a:gd name="connsiteX6" fmla="*/ 2173842 w 3257633"/>
              <a:gd name="connsiteY6" fmla="*/ 90564 h 1983274"/>
              <a:gd name="connsiteX7" fmla="*/ 2663237 w 3257633"/>
              <a:gd name="connsiteY7" fmla="*/ 409 h 1983274"/>
              <a:gd name="connsiteX8" fmla="*/ 3219559 w 3257633"/>
              <a:gd name="connsiteY8" fmla="*/ 64806 h 1983274"/>
              <a:gd name="connsiteX9" fmla="*/ 3139755 w 3257633"/>
              <a:gd name="connsiteY9" fmla="*/ 232231 h 1983274"/>
              <a:gd name="connsiteX10" fmla="*/ 2585963 w 3257633"/>
              <a:gd name="connsiteY10" fmla="*/ 322381 h 1983274"/>
              <a:gd name="connsiteX11" fmla="*/ 2251113 w 3257633"/>
              <a:gd name="connsiteY11" fmla="*/ 309503 h 1983274"/>
              <a:gd name="connsiteX12" fmla="*/ 2096566 w 3257633"/>
              <a:gd name="connsiteY12" fmla="*/ 219350 h 1983274"/>
              <a:gd name="connsiteX13" fmla="*/ 2238234 w 3257633"/>
              <a:gd name="connsiteY13" fmla="*/ 348139 h 1983274"/>
              <a:gd name="connsiteX14" fmla="*/ 2083688 w 3257633"/>
              <a:gd name="connsiteY14" fmla="*/ 245108 h 1983274"/>
              <a:gd name="connsiteX15" fmla="*/ 1877625 w 3257633"/>
              <a:gd name="connsiteY15" fmla="*/ 309502 h 1983274"/>
              <a:gd name="connsiteX16" fmla="*/ 1594290 w 3257633"/>
              <a:gd name="connsiteY16" fmla="*/ 373897 h 1983274"/>
              <a:gd name="connsiteX17" fmla="*/ 1504138 w 3257633"/>
              <a:gd name="connsiteY17" fmla="*/ 515565 h 1983274"/>
              <a:gd name="connsiteX18" fmla="*/ 1314953 w 3257633"/>
              <a:gd name="connsiteY18" fmla="*/ 592825 h 1983274"/>
              <a:gd name="connsiteX19" fmla="*/ 1233682 w 3257633"/>
              <a:gd name="connsiteY19" fmla="*/ 760264 h 1983274"/>
              <a:gd name="connsiteX20" fmla="*/ 1130652 w 3257633"/>
              <a:gd name="connsiteY20" fmla="*/ 927688 h 1983274"/>
              <a:gd name="connsiteX21" fmla="*/ 976105 w 3257633"/>
              <a:gd name="connsiteY21" fmla="*/ 1056477 h 1983274"/>
              <a:gd name="connsiteX22" fmla="*/ 1040500 w 3257633"/>
              <a:gd name="connsiteY22" fmla="*/ 1378449 h 1983274"/>
              <a:gd name="connsiteX23" fmla="*/ 963226 w 3257633"/>
              <a:gd name="connsiteY23" fmla="*/ 1610269 h 1983274"/>
              <a:gd name="connsiteX24" fmla="*/ 911710 w 3257633"/>
              <a:gd name="connsiteY24" fmla="*/ 1687543 h 1983274"/>
              <a:gd name="connsiteX25" fmla="*/ 924590 w 3257633"/>
              <a:gd name="connsiteY25" fmla="*/ 1661784 h 1983274"/>
              <a:gd name="connsiteX26" fmla="*/ 847316 w 3257633"/>
              <a:gd name="connsiteY26" fmla="*/ 1713300 h 1983274"/>
              <a:gd name="connsiteX27" fmla="*/ 898831 w 3257633"/>
              <a:gd name="connsiteY27" fmla="*/ 1700422 h 1983274"/>
              <a:gd name="connsiteX28" fmla="*/ 914242 w 3257633"/>
              <a:gd name="connsiteY28" fmla="*/ 1764789 h 1983274"/>
              <a:gd name="connsiteX29" fmla="*/ 873073 w 3257633"/>
              <a:gd name="connsiteY29" fmla="*/ 1726180 h 1983274"/>
              <a:gd name="connsiteX30" fmla="*/ 950347 w 3257633"/>
              <a:gd name="connsiteY30" fmla="*/ 1970878 h 1983274"/>
              <a:gd name="connsiteX31" fmla="*/ 782922 w 3257633"/>
              <a:gd name="connsiteY31" fmla="*/ 1610269 h 1983274"/>
              <a:gd name="connsiteX32" fmla="*/ 628376 w 3257633"/>
              <a:gd name="connsiteY32" fmla="*/ 1739057 h 1983274"/>
              <a:gd name="connsiteX33" fmla="*/ 345040 w 3257633"/>
              <a:gd name="connsiteY33" fmla="*/ 1829209 h 1983274"/>
              <a:gd name="connsiteX34" fmla="*/ 100343 w 3257633"/>
              <a:gd name="connsiteY34" fmla="*/ 1739057 h 1983274"/>
              <a:gd name="connsiteX35" fmla="*/ 24132 w 3257633"/>
              <a:gd name="connsiteY35" fmla="*/ 1481468 h 1983274"/>
              <a:gd name="connsiteX0" fmla="*/ 24132 w 3257633"/>
              <a:gd name="connsiteY0" fmla="*/ 1481468 h 1829209"/>
              <a:gd name="connsiteX1" fmla="*/ 87464 w 3257633"/>
              <a:gd name="connsiteY1" fmla="*/ 1223902 h 1829209"/>
              <a:gd name="connsiteX2" fmla="*/ 357919 w 3257633"/>
              <a:gd name="connsiteY2" fmla="*/ 1146631 h 1829209"/>
              <a:gd name="connsiteX3" fmla="*/ 834439 w 3257633"/>
              <a:gd name="connsiteY3" fmla="*/ 811779 h 1829209"/>
              <a:gd name="connsiteX4" fmla="*/ 1143532 w 3257633"/>
              <a:gd name="connsiteY4" fmla="*/ 489808 h 1829209"/>
              <a:gd name="connsiteX5" fmla="*/ 1439746 w 3257633"/>
              <a:gd name="connsiteY5" fmla="*/ 245109 h 1829209"/>
              <a:gd name="connsiteX6" fmla="*/ 2173842 w 3257633"/>
              <a:gd name="connsiteY6" fmla="*/ 90564 h 1829209"/>
              <a:gd name="connsiteX7" fmla="*/ 2663237 w 3257633"/>
              <a:gd name="connsiteY7" fmla="*/ 409 h 1829209"/>
              <a:gd name="connsiteX8" fmla="*/ 3219559 w 3257633"/>
              <a:gd name="connsiteY8" fmla="*/ 64806 h 1829209"/>
              <a:gd name="connsiteX9" fmla="*/ 3139755 w 3257633"/>
              <a:gd name="connsiteY9" fmla="*/ 232231 h 1829209"/>
              <a:gd name="connsiteX10" fmla="*/ 2585963 w 3257633"/>
              <a:gd name="connsiteY10" fmla="*/ 322381 h 1829209"/>
              <a:gd name="connsiteX11" fmla="*/ 2251113 w 3257633"/>
              <a:gd name="connsiteY11" fmla="*/ 309503 h 1829209"/>
              <a:gd name="connsiteX12" fmla="*/ 2096566 w 3257633"/>
              <a:gd name="connsiteY12" fmla="*/ 219350 h 1829209"/>
              <a:gd name="connsiteX13" fmla="*/ 2238234 w 3257633"/>
              <a:gd name="connsiteY13" fmla="*/ 348139 h 1829209"/>
              <a:gd name="connsiteX14" fmla="*/ 2083688 w 3257633"/>
              <a:gd name="connsiteY14" fmla="*/ 245108 h 1829209"/>
              <a:gd name="connsiteX15" fmla="*/ 1877625 w 3257633"/>
              <a:gd name="connsiteY15" fmla="*/ 309502 h 1829209"/>
              <a:gd name="connsiteX16" fmla="*/ 1594290 w 3257633"/>
              <a:gd name="connsiteY16" fmla="*/ 373897 h 1829209"/>
              <a:gd name="connsiteX17" fmla="*/ 1504138 w 3257633"/>
              <a:gd name="connsiteY17" fmla="*/ 515565 h 1829209"/>
              <a:gd name="connsiteX18" fmla="*/ 1314953 w 3257633"/>
              <a:gd name="connsiteY18" fmla="*/ 592825 h 1829209"/>
              <a:gd name="connsiteX19" fmla="*/ 1233682 w 3257633"/>
              <a:gd name="connsiteY19" fmla="*/ 760264 h 1829209"/>
              <a:gd name="connsiteX20" fmla="*/ 1130652 w 3257633"/>
              <a:gd name="connsiteY20" fmla="*/ 927688 h 1829209"/>
              <a:gd name="connsiteX21" fmla="*/ 976105 w 3257633"/>
              <a:gd name="connsiteY21" fmla="*/ 1056477 h 1829209"/>
              <a:gd name="connsiteX22" fmla="*/ 1040500 w 3257633"/>
              <a:gd name="connsiteY22" fmla="*/ 1378449 h 1829209"/>
              <a:gd name="connsiteX23" fmla="*/ 963226 w 3257633"/>
              <a:gd name="connsiteY23" fmla="*/ 1610269 h 1829209"/>
              <a:gd name="connsiteX24" fmla="*/ 911710 w 3257633"/>
              <a:gd name="connsiteY24" fmla="*/ 1687543 h 1829209"/>
              <a:gd name="connsiteX25" fmla="*/ 924590 w 3257633"/>
              <a:gd name="connsiteY25" fmla="*/ 1661784 h 1829209"/>
              <a:gd name="connsiteX26" fmla="*/ 847316 w 3257633"/>
              <a:gd name="connsiteY26" fmla="*/ 1713300 h 1829209"/>
              <a:gd name="connsiteX27" fmla="*/ 898831 w 3257633"/>
              <a:gd name="connsiteY27" fmla="*/ 1700422 h 1829209"/>
              <a:gd name="connsiteX28" fmla="*/ 914242 w 3257633"/>
              <a:gd name="connsiteY28" fmla="*/ 1764789 h 1829209"/>
              <a:gd name="connsiteX29" fmla="*/ 873073 w 3257633"/>
              <a:gd name="connsiteY29" fmla="*/ 1726180 h 1829209"/>
              <a:gd name="connsiteX30" fmla="*/ 847316 w 3257633"/>
              <a:gd name="connsiteY30" fmla="*/ 1713301 h 1829209"/>
              <a:gd name="connsiteX31" fmla="*/ 782922 w 3257633"/>
              <a:gd name="connsiteY31" fmla="*/ 1610269 h 1829209"/>
              <a:gd name="connsiteX32" fmla="*/ 628376 w 3257633"/>
              <a:gd name="connsiteY32" fmla="*/ 1739057 h 1829209"/>
              <a:gd name="connsiteX33" fmla="*/ 345040 w 3257633"/>
              <a:gd name="connsiteY33" fmla="*/ 1829209 h 1829209"/>
              <a:gd name="connsiteX34" fmla="*/ 100343 w 3257633"/>
              <a:gd name="connsiteY34" fmla="*/ 1739057 h 1829209"/>
              <a:gd name="connsiteX35" fmla="*/ 24132 w 3257633"/>
              <a:gd name="connsiteY35" fmla="*/ 1481468 h 18292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3257633" h="1829209">
                <a:moveTo>
                  <a:pt x="24132" y="1481468"/>
                </a:moveTo>
                <a:cubicBezTo>
                  <a:pt x="21986" y="1395609"/>
                  <a:pt x="31833" y="1279708"/>
                  <a:pt x="87464" y="1223902"/>
                </a:cubicBezTo>
                <a:cubicBezTo>
                  <a:pt x="143095" y="1168096"/>
                  <a:pt x="235570" y="1221758"/>
                  <a:pt x="357919" y="1146631"/>
                </a:cubicBezTo>
                <a:cubicBezTo>
                  <a:pt x="499409" y="1080092"/>
                  <a:pt x="729261" y="934128"/>
                  <a:pt x="834439" y="811779"/>
                </a:cubicBezTo>
                <a:cubicBezTo>
                  <a:pt x="920298" y="693723"/>
                  <a:pt x="1117774" y="556348"/>
                  <a:pt x="1143532" y="489808"/>
                </a:cubicBezTo>
                <a:cubicBezTo>
                  <a:pt x="1261588" y="401803"/>
                  <a:pt x="1268028" y="311650"/>
                  <a:pt x="1439746" y="245109"/>
                </a:cubicBezTo>
                <a:cubicBezTo>
                  <a:pt x="1611464" y="178568"/>
                  <a:pt x="1969927" y="120615"/>
                  <a:pt x="2173842" y="90564"/>
                </a:cubicBezTo>
                <a:cubicBezTo>
                  <a:pt x="2377757" y="60513"/>
                  <a:pt x="2488951" y="4702"/>
                  <a:pt x="2663237" y="409"/>
                </a:cubicBezTo>
                <a:cubicBezTo>
                  <a:pt x="2837523" y="-3884"/>
                  <a:pt x="3140139" y="26169"/>
                  <a:pt x="3219559" y="64806"/>
                </a:cubicBezTo>
                <a:cubicBezTo>
                  <a:pt x="3298979" y="103443"/>
                  <a:pt x="3245354" y="189302"/>
                  <a:pt x="3139755" y="232231"/>
                </a:cubicBezTo>
                <a:cubicBezTo>
                  <a:pt x="3034156" y="275160"/>
                  <a:pt x="2731924" y="320235"/>
                  <a:pt x="2585963" y="322381"/>
                </a:cubicBezTo>
                <a:cubicBezTo>
                  <a:pt x="2440002" y="324527"/>
                  <a:pt x="2332679" y="326675"/>
                  <a:pt x="2251113" y="309503"/>
                </a:cubicBezTo>
                <a:cubicBezTo>
                  <a:pt x="2169547" y="292331"/>
                  <a:pt x="2100859" y="202178"/>
                  <a:pt x="2096566" y="219350"/>
                </a:cubicBezTo>
                <a:cubicBezTo>
                  <a:pt x="2092273" y="236522"/>
                  <a:pt x="2195304" y="305209"/>
                  <a:pt x="2238234" y="348139"/>
                </a:cubicBezTo>
                <a:cubicBezTo>
                  <a:pt x="2281164" y="391069"/>
                  <a:pt x="2045051" y="185007"/>
                  <a:pt x="2083688" y="245108"/>
                </a:cubicBezTo>
                <a:cubicBezTo>
                  <a:pt x="2122325" y="305209"/>
                  <a:pt x="1884064" y="268719"/>
                  <a:pt x="1877625" y="309502"/>
                </a:cubicBezTo>
                <a:cubicBezTo>
                  <a:pt x="1871186" y="350285"/>
                  <a:pt x="1632927" y="343846"/>
                  <a:pt x="1594290" y="373897"/>
                </a:cubicBezTo>
                <a:cubicBezTo>
                  <a:pt x="1555653" y="403948"/>
                  <a:pt x="1516350" y="491956"/>
                  <a:pt x="1504138" y="515565"/>
                </a:cubicBezTo>
                <a:cubicBezTo>
                  <a:pt x="1491926" y="539174"/>
                  <a:pt x="1336418" y="577800"/>
                  <a:pt x="1314953" y="592825"/>
                </a:cubicBezTo>
                <a:cubicBezTo>
                  <a:pt x="1293488" y="607850"/>
                  <a:pt x="1311621" y="745237"/>
                  <a:pt x="1233682" y="760264"/>
                </a:cubicBezTo>
                <a:cubicBezTo>
                  <a:pt x="1155743" y="775291"/>
                  <a:pt x="1199339" y="901930"/>
                  <a:pt x="1130652" y="927688"/>
                </a:cubicBezTo>
                <a:cubicBezTo>
                  <a:pt x="1061965" y="953446"/>
                  <a:pt x="1023328" y="1026426"/>
                  <a:pt x="976105" y="1056477"/>
                </a:cubicBezTo>
                <a:cubicBezTo>
                  <a:pt x="928882" y="1086528"/>
                  <a:pt x="1021182" y="1326934"/>
                  <a:pt x="1040500" y="1378449"/>
                </a:cubicBezTo>
                <a:cubicBezTo>
                  <a:pt x="1059818" y="1429964"/>
                  <a:pt x="937468" y="1571632"/>
                  <a:pt x="963226" y="1610269"/>
                </a:cubicBezTo>
                <a:cubicBezTo>
                  <a:pt x="988984" y="1648906"/>
                  <a:pt x="931028" y="1661785"/>
                  <a:pt x="911710" y="1687543"/>
                </a:cubicBezTo>
                <a:cubicBezTo>
                  <a:pt x="892392" y="1713301"/>
                  <a:pt x="954641" y="1638173"/>
                  <a:pt x="924590" y="1661784"/>
                </a:cubicBezTo>
                <a:cubicBezTo>
                  <a:pt x="894539" y="1685395"/>
                  <a:pt x="888099" y="1663931"/>
                  <a:pt x="847316" y="1713300"/>
                </a:cubicBezTo>
                <a:cubicBezTo>
                  <a:pt x="806533" y="1762669"/>
                  <a:pt x="937046" y="1627446"/>
                  <a:pt x="898831" y="1700422"/>
                </a:cubicBezTo>
                <a:cubicBezTo>
                  <a:pt x="860616" y="1773398"/>
                  <a:pt x="918535" y="1760496"/>
                  <a:pt x="914242" y="1764789"/>
                </a:cubicBezTo>
                <a:cubicBezTo>
                  <a:pt x="909949" y="1769082"/>
                  <a:pt x="940036" y="1766958"/>
                  <a:pt x="873073" y="1726180"/>
                </a:cubicBezTo>
                <a:cubicBezTo>
                  <a:pt x="806110" y="1685402"/>
                  <a:pt x="903124" y="1797014"/>
                  <a:pt x="847316" y="1713301"/>
                </a:cubicBezTo>
                <a:cubicBezTo>
                  <a:pt x="791508" y="1629588"/>
                  <a:pt x="815119" y="1651052"/>
                  <a:pt x="782922" y="1610269"/>
                </a:cubicBezTo>
                <a:cubicBezTo>
                  <a:pt x="750725" y="1569486"/>
                  <a:pt x="684184" y="1741203"/>
                  <a:pt x="628376" y="1739057"/>
                </a:cubicBezTo>
                <a:cubicBezTo>
                  <a:pt x="572568" y="1736911"/>
                  <a:pt x="433045" y="1829209"/>
                  <a:pt x="345040" y="1829209"/>
                </a:cubicBezTo>
                <a:cubicBezTo>
                  <a:pt x="257035" y="1829209"/>
                  <a:pt x="155974" y="1777696"/>
                  <a:pt x="100343" y="1739057"/>
                </a:cubicBezTo>
                <a:cubicBezTo>
                  <a:pt x="-67327" y="1631735"/>
                  <a:pt x="26278" y="1567327"/>
                  <a:pt x="24132" y="1481468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507758" y="188397"/>
            <a:ext cx="1508531" cy="1453820"/>
          </a:xfrm>
          <a:custGeom>
            <a:avLst/>
            <a:gdLst>
              <a:gd name="connsiteX0" fmla="*/ 0 w 1431211"/>
              <a:gd name="connsiteY0" fmla="*/ 720080 h 1440160"/>
              <a:gd name="connsiteX1" fmla="*/ 715606 w 1431211"/>
              <a:gd name="connsiteY1" fmla="*/ 0 h 1440160"/>
              <a:gd name="connsiteX2" fmla="*/ 1431212 w 1431211"/>
              <a:gd name="connsiteY2" fmla="*/ 720080 h 1440160"/>
              <a:gd name="connsiteX3" fmla="*/ 715606 w 1431211"/>
              <a:gd name="connsiteY3" fmla="*/ 1440160 h 1440160"/>
              <a:gd name="connsiteX4" fmla="*/ 0 w 1431211"/>
              <a:gd name="connsiteY4" fmla="*/ 720080 h 1440160"/>
              <a:gd name="connsiteX0" fmla="*/ 238136 w 1669348"/>
              <a:gd name="connsiteY0" fmla="*/ 868669 h 1588749"/>
              <a:gd name="connsiteX1" fmla="*/ 40958 w 1669348"/>
              <a:gd name="connsiteY1" fmla="*/ 60632 h 1588749"/>
              <a:gd name="connsiteX2" fmla="*/ 953742 w 1669348"/>
              <a:gd name="connsiteY2" fmla="*/ 148589 h 1588749"/>
              <a:gd name="connsiteX3" fmla="*/ 1669348 w 1669348"/>
              <a:gd name="connsiteY3" fmla="*/ 868669 h 1588749"/>
              <a:gd name="connsiteX4" fmla="*/ 953742 w 1669348"/>
              <a:gd name="connsiteY4" fmla="*/ 1588749 h 1588749"/>
              <a:gd name="connsiteX5" fmla="*/ 238136 w 1669348"/>
              <a:gd name="connsiteY5" fmla="*/ 868669 h 1588749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953742 w 1669348"/>
              <a:gd name="connsiteY3" fmla="*/ 144623 h 1584783"/>
              <a:gd name="connsiteX4" fmla="*/ 1669348 w 1669348"/>
              <a:gd name="connsiteY4" fmla="*/ 864703 h 1584783"/>
              <a:gd name="connsiteX5" fmla="*/ 953742 w 1669348"/>
              <a:gd name="connsiteY5" fmla="*/ 1584783 h 1584783"/>
              <a:gd name="connsiteX6" fmla="*/ 238136 w 1669348"/>
              <a:gd name="connsiteY6" fmla="*/ 864703 h 1584783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953742 w 1669348"/>
              <a:gd name="connsiteY3" fmla="*/ 144623 h 1584783"/>
              <a:gd name="connsiteX4" fmla="*/ 1669348 w 1669348"/>
              <a:gd name="connsiteY4" fmla="*/ 864703 h 1584783"/>
              <a:gd name="connsiteX5" fmla="*/ 953742 w 1669348"/>
              <a:gd name="connsiteY5" fmla="*/ 1584783 h 1584783"/>
              <a:gd name="connsiteX6" fmla="*/ 238136 w 1669348"/>
              <a:gd name="connsiteY6" fmla="*/ 864703 h 1584783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478838 w 1669348"/>
              <a:gd name="connsiteY3" fmla="*/ 133940 h 1584783"/>
              <a:gd name="connsiteX4" fmla="*/ 953742 w 1669348"/>
              <a:gd name="connsiteY4" fmla="*/ 144623 h 1584783"/>
              <a:gd name="connsiteX5" fmla="*/ 1669348 w 1669348"/>
              <a:gd name="connsiteY5" fmla="*/ 864703 h 1584783"/>
              <a:gd name="connsiteX6" fmla="*/ 953742 w 1669348"/>
              <a:gd name="connsiteY6" fmla="*/ 1584783 h 1584783"/>
              <a:gd name="connsiteX7" fmla="*/ 238136 w 1669348"/>
              <a:gd name="connsiteY7" fmla="*/ 864703 h 1584783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234140 w 1669348"/>
              <a:gd name="connsiteY3" fmla="*/ 159698 h 1584783"/>
              <a:gd name="connsiteX4" fmla="*/ 478838 w 1669348"/>
              <a:gd name="connsiteY4" fmla="*/ 133940 h 1584783"/>
              <a:gd name="connsiteX5" fmla="*/ 953742 w 1669348"/>
              <a:gd name="connsiteY5" fmla="*/ 144623 h 1584783"/>
              <a:gd name="connsiteX6" fmla="*/ 1669348 w 1669348"/>
              <a:gd name="connsiteY6" fmla="*/ 864703 h 1584783"/>
              <a:gd name="connsiteX7" fmla="*/ 953742 w 1669348"/>
              <a:gd name="connsiteY7" fmla="*/ 1584783 h 1584783"/>
              <a:gd name="connsiteX8" fmla="*/ 238136 w 1669348"/>
              <a:gd name="connsiteY8" fmla="*/ 864703 h 1584783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234140 w 1669348"/>
              <a:gd name="connsiteY3" fmla="*/ 159698 h 1584783"/>
              <a:gd name="connsiteX4" fmla="*/ 478838 w 1669348"/>
              <a:gd name="connsiteY4" fmla="*/ 133940 h 1584783"/>
              <a:gd name="connsiteX5" fmla="*/ 672021 w 1669348"/>
              <a:gd name="connsiteY5" fmla="*/ 30909 h 1584783"/>
              <a:gd name="connsiteX6" fmla="*/ 953742 w 1669348"/>
              <a:gd name="connsiteY6" fmla="*/ 144623 h 1584783"/>
              <a:gd name="connsiteX7" fmla="*/ 1669348 w 1669348"/>
              <a:gd name="connsiteY7" fmla="*/ 864703 h 1584783"/>
              <a:gd name="connsiteX8" fmla="*/ 953742 w 1669348"/>
              <a:gd name="connsiteY8" fmla="*/ 1584783 h 1584783"/>
              <a:gd name="connsiteX9" fmla="*/ 238136 w 1669348"/>
              <a:gd name="connsiteY9" fmla="*/ 864703 h 1584783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234140 w 1669348"/>
              <a:gd name="connsiteY3" fmla="*/ 159698 h 1584783"/>
              <a:gd name="connsiteX4" fmla="*/ 504596 w 1669348"/>
              <a:gd name="connsiteY4" fmla="*/ 185456 h 1584783"/>
              <a:gd name="connsiteX5" fmla="*/ 672021 w 1669348"/>
              <a:gd name="connsiteY5" fmla="*/ 30909 h 1584783"/>
              <a:gd name="connsiteX6" fmla="*/ 953742 w 1669348"/>
              <a:gd name="connsiteY6" fmla="*/ 144623 h 1584783"/>
              <a:gd name="connsiteX7" fmla="*/ 1669348 w 1669348"/>
              <a:gd name="connsiteY7" fmla="*/ 864703 h 1584783"/>
              <a:gd name="connsiteX8" fmla="*/ 953742 w 1669348"/>
              <a:gd name="connsiteY8" fmla="*/ 1584783 h 1584783"/>
              <a:gd name="connsiteX9" fmla="*/ 238136 w 1669348"/>
              <a:gd name="connsiteY9" fmla="*/ 864703 h 1584783"/>
              <a:gd name="connsiteX0" fmla="*/ 238136 w 1669348"/>
              <a:gd name="connsiteY0" fmla="*/ 865950 h 1586030"/>
              <a:gd name="connsiteX1" fmla="*/ 40958 w 1669348"/>
              <a:gd name="connsiteY1" fmla="*/ 57913 h 1586030"/>
              <a:gd name="connsiteX2" fmla="*/ 169745 w 1669348"/>
              <a:gd name="connsiteY2" fmla="*/ 96550 h 1586030"/>
              <a:gd name="connsiteX3" fmla="*/ 234140 w 1669348"/>
              <a:gd name="connsiteY3" fmla="*/ 160945 h 1586030"/>
              <a:gd name="connsiteX4" fmla="*/ 504596 w 1669348"/>
              <a:gd name="connsiteY4" fmla="*/ 186703 h 1586030"/>
              <a:gd name="connsiteX5" fmla="*/ 672021 w 1669348"/>
              <a:gd name="connsiteY5" fmla="*/ 32156 h 1586030"/>
              <a:gd name="connsiteX6" fmla="*/ 916720 w 1669348"/>
              <a:gd name="connsiteY6" fmla="*/ 6398 h 1586030"/>
              <a:gd name="connsiteX7" fmla="*/ 953742 w 1669348"/>
              <a:gd name="connsiteY7" fmla="*/ 145870 h 1586030"/>
              <a:gd name="connsiteX8" fmla="*/ 1669348 w 1669348"/>
              <a:gd name="connsiteY8" fmla="*/ 865950 h 1586030"/>
              <a:gd name="connsiteX9" fmla="*/ 953742 w 1669348"/>
              <a:gd name="connsiteY9" fmla="*/ 1586030 h 1586030"/>
              <a:gd name="connsiteX10" fmla="*/ 238136 w 1669348"/>
              <a:gd name="connsiteY10" fmla="*/ 865950 h 1586030"/>
              <a:gd name="connsiteX0" fmla="*/ 238136 w 1669348"/>
              <a:gd name="connsiteY0" fmla="*/ 865950 h 1586030"/>
              <a:gd name="connsiteX1" fmla="*/ 40958 w 1669348"/>
              <a:gd name="connsiteY1" fmla="*/ 57913 h 1586030"/>
              <a:gd name="connsiteX2" fmla="*/ 169745 w 1669348"/>
              <a:gd name="connsiteY2" fmla="*/ 96550 h 1586030"/>
              <a:gd name="connsiteX3" fmla="*/ 234140 w 1669348"/>
              <a:gd name="connsiteY3" fmla="*/ 160945 h 1586030"/>
              <a:gd name="connsiteX4" fmla="*/ 504596 w 1669348"/>
              <a:gd name="connsiteY4" fmla="*/ 186703 h 1586030"/>
              <a:gd name="connsiteX5" fmla="*/ 672021 w 1669348"/>
              <a:gd name="connsiteY5" fmla="*/ 32156 h 1586030"/>
              <a:gd name="connsiteX6" fmla="*/ 916720 w 1669348"/>
              <a:gd name="connsiteY6" fmla="*/ 6398 h 1586030"/>
              <a:gd name="connsiteX7" fmla="*/ 1043894 w 1669348"/>
              <a:gd name="connsiteY7" fmla="*/ 120112 h 1586030"/>
              <a:gd name="connsiteX8" fmla="*/ 1669348 w 1669348"/>
              <a:gd name="connsiteY8" fmla="*/ 865950 h 1586030"/>
              <a:gd name="connsiteX9" fmla="*/ 953742 w 1669348"/>
              <a:gd name="connsiteY9" fmla="*/ 1586030 h 1586030"/>
              <a:gd name="connsiteX10" fmla="*/ 238136 w 1669348"/>
              <a:gd name="connsiteY10" fmla="*/ 865950 h 1586030"/>
              <a:gd name="connsiteX0" fmla="*/ 238136 w 1669348"/>
              <a:gd name="connsiteY0" fmla="*/ 865950 h 1586030"/>
              <a:gd name="connsiteX1" fmla="*/ 40958 w 1669348"/>
              <a:gd name="connsiteY1" fmla="*/ 57913 h 1586030"/>
              <a:gd name="connsiteX2" fmla="*/ 169745 w 1669348"/>
              <a:gd name="connsiteY2" fmla="*/ 96550 h 1586030"/>
              <a:gd name="connsiteX3" fmla="*/ 234140 w 1669348"/>
              <a:gd name="connsiteY3" fmla="*/ 160945 h 1586030"/>
              <a:gd name="connsiteX4" fmla="*/ 504596 w 1669348"/>
              <a:gd name="connsiteY4" fmla="*/ 186703 h 1586030"/>
              <a:gd name="connsiteX5" fmla="*/ 672021 w 1669348"/>
              <a:gd name="connsiteY5" fmla="*/ 32156 h 1586030"/>
              <a:gd name="connsiteX6" fmla="*/ 916720 w 1669348"/>
              <a:gd name="connsiteY6" fmla="*/ 6398 h 1586030"/>
              <a:gd name="connsiteX7" fmla="*/ 1043894 w 1669348"/>
              <a:gd name="connsiteY7" fmla="*/ 120112 h 1586030"/>
              <a:gd name="connsiteX8" fmla="*/ 1669348 w 1669348"/>
              <a:gd name="connsiteY8" fmla="*/ 865950 h 1586030"/>
              <a:gd name="connsiteX9" fmla="*/ 953742 w 1669348"/>
              <a:gd name="connsiteY9" fmla="*/ 1586030 h 1586030"/>
              <a:gd name="connsiteX10" fmla="*/ 238136 w 1669348"/>
              <a:gd name="connsiteY10" fmla="*/ 865950 h 1586030"/>
              <a:gd name="connsiteX0" fmla="*/ 238136 w 1669348"/>
              <a:gd name="connsiteY0" fmla="*/ 864703 h 1584783"/>
              <a:gd name="connsiteX1" fmla="*/ 40958 w 1669348"/>
              <a:gd name="connsiteY1" fmla="*/ 56666 h 1584783"/>
              <a:gd name="connsiteX2" fmla="*/ 169745 w 1669348"/>
              <a:gd name="connsiteY2" fmla="*/ 95303 h 1584783"/>
              <a:gd name="connsiteX3" fmla="*/ 234140 w 1669348"/>
              <a:gd name="connsiteY3" fmla="*/ 159698 h 1584783"/>
              <a:gd name="connsiteX4" fmla="*/ 504596 w 1669348"/>
              <a:gd name="connsiteY4" fmla="*/ 185456 h 1584783"/>
              <a:gd name="connsiteX5" fmla="*/ 672021 w 1669348"/>
              <a:gd name="connsiteY5" fmla="*/ 30909 h 1584783"/>
              <a:gd name="connsiteX6" fmla="*/ 916720 w 1669348"/>
              <a:gd name="connsiteY6" fmla="*/ 5151 h 1584783"/>
              <a:gd name="connsiteX7" fmla="*/ 1019751 w 1669348"/>
              <a:gd name="connsiteY7" fmla="*/ 69545 h 1584783"/>
              <a:gd name="connsiteX8" fmla="*/ 1043894 w 1669348"/>
              <a:gd name="connsiteY8" fmla="*/ 118865 h 1584783"/>
              <a:gd name="connsiteX9" fmla="*/ 1669348 w 1669348"/>
              <a:gd name="connsiteY9" fmla="*/ 864703 h 1584783"/>
              <a:gd name="connsiteX10" fmla="*/ 953742 w 1669348"/>
              <a:gd name="connsiteY10" fmla="*/ 1584783 h 1584783"/>
              <a:gd name="connsiteX11" fmla="*/ 238136 w 1669348"/>
              <a:gd name="connsiteY11" fmla="*/ 864703 h 1584783"/>
              <a:gd name="connsiteX0" fmla="*/ 238136 w 1670896"/>
              <a:gd name="connsiteY0" fmla="*/ 864703 h 1584783"/>
              <a:gd name="connsiteX1" fmla="*/ 40958 w 1670896"/>
              <a:gd name="connsiteY1" fmla="*/ 56666 h 1584783"/>
              <a:gd name="connsiteX2" fmla="*/ 169745 w 1670896"/>
              <a:gd name="connsiteY2" fmla="*/ 95303 h 1584783"/>
              <a:gd name="connsiteX3" fmla="*/ 234140 w 1670896"/>
              <a:gd name="connsiteY3" fmla="*/ 159698 h 1584783"/>
              <a:gd name="connsiteX4" fmla="*/ 504596 w 1670896"/>
              <a:gd name="connsiteY4" fmla="*/ 185456 h 1584783"/>
              <a:gd name="connsiteX5" fmla="*/ 672021 w 1670896"/>
              <a:gd name="connsiteY5" fmla="*/ 30909 h 1584783"/>
              <a:gd name="connsiteX6" fmla="*/ 916720 w 1670896"/>
              <a:gd name="connsiteY6" fmla="*/ 5151 h 1584783"/>
              <a:gd name="connsiteX7" fmla="*/ 1019751 w 1670896"/>
              <a:gd name="connsiteY7" fmla="*/ 69545 h 1584783"/>
              <a:gd name="connsiteX8" fmla="*/ 1043894 w 1670896"/>
              <a:gd name="connsiteY8" fmla="*/ 118865 h 1584783"/>
              <a:gd name="connsiteX9" fmla="*/ 1109903 w 1670896"/>
              <a:gd name="connsiteY9" fmla="*/ 172576 h 1584783"/>
              <a:gd name="connsiteX10" fmla="*/ 1669348 w 1670896"/>
              <a:gd name="connsiteY10" fmla="*/ 864703 h 1584783"/>
              <a:gd name="connsiteX11" fmla="*/ 953742 w 1670896"/>
              <a:gd name="connsiteY11" fmla="*/ 1584783 h 1584783"/>
              <a:gd name="connsiteX12" fmla="*/ 238136 w 1670896"/>
              <a:gd name="connsiteY12" fmla="*/ 864703 h 1584783"/>
              <a:gd name="connsiteX0" fmla="*/ 238136 w 1670694"/>
              <a:gd name="connsiteY0" fmla="*/ 864703 h 1584783"/>
              <a:gd name="connsiteX1" fmla="*/ 40958 w 1670694"/>
              <a:gd name="connsiteY1" fmla="*/ 56666 h 1584783"/>
              <a:gd name="connsiteX2" fmla="*/ 169745 w 1670694"/>
              <a:gd name="connsiteY2" fmla="*/ 95303 h 1584783"/>
              <a:gd name="connsiteX3" fmla="*/ 234140 w 1670694"/>
              <a:gd name="connsiteY3" fmla="*/ 159698 h 1584783"/>
              <a:gd name="connsiteX4" fmla="*/ 504596 w 1670694"/>
              <a:gd name="connsiteY4" fmla="*/ 185456 h 1584783"/>
              <a:gd name="connsiteX5" fmla="*/ 672021 w 1670694"/>
              <a:gd name="connsiteY5" fmla="*/ 30909 h 1584783"/>
              <a:gd name="connsiteX6" fmla="*/ 916720 w 1670694"/>
              <a:gd name="connsiteY6" fmla="*/ 5151 h 1584783"/>
              <a:gd name="connsiteX7" fmla="*/ 1019751 w 1670694"/>
              <a:gd name="connsiteY7" fmla="*/ 69545 h 1584783"/>
              <a:gd name="connsiteX8" fmla="*/ 1043894 w 1670694"/>
              <a:gd name="connsiteY8" fmla="*/ 118865 h 1584783"/>
              <a:gd name="connsiteX9" fmla="*/ 1109903 w 1670694"/>
              <a:gd name="connsiteY9" fmla="*/ 172576 h 1584783"/>
              <a:gd name="connsiteX10" fmla="*/ 1669348 w 1670694"/>
              <a:gd name="connsiteY10" fmla="*/ 864703 h 1584783"/>
              <a:gd name="connsiteX11" fmla="*/ 953742 w 1670694"/>
              <a:gd name="connsiteY11" fmla="*/ 1584783 h 1584783"/>
              <a:gd name="connsiteX12" fmla="*/ 238136 w 1670694"/>
              <a:gd name="connsiteY12" fmla="*/ 864703 h 1584783"/>
              <a:gd name="connsiteX0" fmla="*/ 238136 w 1670231"/>
              <a:gd name="connsiteY0" fmla="*/ 864703 h 1584783"/>
              <a:gd name="connsiteX1" fmla="*/ 40958 w 1670231"/>
              <a:gd name="connsiteY1" fmla="*/ 56666 h 1584783"/>
              <a:gd name="connsiteX2" fmla="*/ 169745 w 1670231"/>
              <a:gd name="connsiteY2" fmla="*/ 95303 h 1584783"/>
              <a:gd name="connsiteX3" fmla="*/ 234140 w 1670231"/>
              <a:gd name="connsiteY3" fmla="*/ 159698 h 1584783"/>
              <a:gd name="connsiteX4" fmla="*/ 504596 w 1670231"/>
              <a:gd name="connsiteY4" fmla="*/ 185456 h 1584783"/>
              <a:gd name="connsiteX5" fmla="*/ 672021 w 1670231"/>
              <a:gd name="connsiteY5" fmla="*/ 30909 h 1584783"/>
              <a:gd name="connsiteX6" fmla="*/ 916720 w 1670231"/>
              <a:gd name="connsiteY6" fmla="*/ 5151 h 1584783"/>
              <a:gd name="connsiteX7" fmla="*/ 1019751 w 1670231"/>
              <a:gd name="connsiteY7" fmla="*/ 69545 h 1584783"/>
              <a:gd name="connsiteX8" fmla="*/ 1043894 w 1670231"/>
              <a:gd name="connsiteY8" fmla="*/ 118865 h 1584783"/>
              <a:gd name="connsiteX9" fmla="*/ 1109903 w 1670231"/>
              <a:gd name="connsiteY9" fmla="*/ 172576 h 1584783"/>
              <a:gd name="connsiteX10" fmla="*/ 1045509 w 1670231"/>
              <a:gd name="connsiteY10" fmla="*/ 236971 h 1584783"/>
              <a:gd name="connsiteX11" fmla="*/ 1669348 w 1670231"/>
              <a:gd name="connsiteY11" fmla="*/ 864703 h 1584783"/>
              <a:gd name="connsiteX12" fmla="*/ 953742 w 1670231"/>
              <a:gd name="connsiteY12" fmla="*/ 1584783 h 1584783"/>
              <a:gd name="connsiteX13" fmla="*/ 238136 w 1670231"/>
              <a:gd name="connsiteY13" fmla="*/ 864703 h 1584783"/>
              <a:gd name="connsiteX0" fmla="*/ 238136 w 1674115"/>
              <a:gd name="connsiteY0" fmla="*/ 864703 h 1584783"/>
              <a:gd name="connsiteX1" fmla="*/ 40958 w 1674115"/>
              <a:gd name="connsiteY1" fmla="*/ 56666 h 1584783"/>
              <a:gd name="connsiteX2" fmla="*/ 169745 w 1674115"/>
              <a:gd name="connsiteY2" fmla="*/ 95303 h 1584783"/>
              <a:gd name="connsiteX3" fmla="*/ 234140 w 1674115"/>
              <a:gd name="connsiteY3" fmla="*/ 159698 h 1584783"/>
              <a:gd name="connsiteX4" fmla="*/ 504596 w 1674115"/>
              <a:gd name="connsiteY4" fmla="*/ 185456 h 1584783"/>
              <a:gd name="connsiteX5" fmla="*/ 672021 w 1674115"/>
              <a:gd name="connsiteY5" fmla="*/ 30909 h 1584783"/>
              <a:gd name="connsiteX6" fmla="*/ 916720 w 1674115"/>
              <a:gd name="connsiteY6" fmla="*/ 5151 h 1584783"/>
              <a:gd name="connsiteX7" fmla="*/ 1019751 w 1674115"/>
              <a:gd name="connsiteY7" fmla="*/ 69545 h 1584783"/>
              <a:gd name="connsiteX8" fmla="*/ 1043894 w 1674115"/>
              <a:gd name="connsiteY8" fmla="*/ 118865 h 1584783"/>
              <a:gd name="connsiteX9" fmla="*/ 1109903 w 1674115"/>
              <a:gd name="connsiteY9" fmla="*/ 172576 h 1584783"/>
              <a:gd name="connsiteX10" fmla="*/ 1045509 w 1674115"/>
              <a:gd name="connsiteY10" fmla="*/ 236971 h 1584783"/>
              <a:gd name="connsiteX11" fmla="*/ 1200056 w 1674115"/>
              <a:gd name="connsiteY11" fmla="*/ 404396 h 1584783"/>
              <a:gd name="connsiteX12" fmla="*/ 1669348 w 1674115"/>
              <a:gd name="connsiteY12" fmla="*/ 864703 h 1584783"/>
              <a:gd name="connsiteX13" fmla="*/ 953742 w 1674115"/>
              <a:gd name="connsiteY13" fmla="*/ 1584783 h 1584783"/>
              <a:gd name="connsiteX14" fmla="*/ 238136 w 1674115"/>
              <a:gd name="connsiteY14" fmla="*/ 864703 h 1584783"/>
              <a:gd name="connsiteX0" fmla="*/ 238136 w 1672856"/>
              <a:gd name="connsiteY0" fmla="*/ 864703 h 1584783"/>
              <a:gd name="connsiteX1" fmla="*/ 40958 w 1672856"/>
              <a:gd name="connsiteY1" fmla="*/ 56666 h 1584783"/>
              <a:gd name="connsiteX2" fmla="*/ 169745 w 1672856"/>
              <a:gd name="connsiteY2" fmla="*/ 95303 h 1584783"/>
              <a:gd name="connsiteX3" fmla="*/ 234140 w 1672856"/>
              <a:gd name="connsiteY3" fmla="*/ 159698 h 1584783"/>
              <a:gd name="connsiteX4" fmla="*/ 504596 w 1672856"/>
              <a:gd name="connsiteY4" fmla="*/ 185456 h 1584783"/>
              <a:gd name="connsiteX5" fmla="*/ 672021 w 1672856"/>
              <a:gd name="connsiteY5" fmla="*/ 30909 h 1584783"/>
              <a:gd name="connsiteX6" fmla="*/ 916720 w 1672856"/>
              <a:gd name="connsiteY6" fmla="*/ 5151 h 1584783"/>
              <a:gd name="connsiteX7" fmla="*/ 1019751 w 1672856"/>
              <a:gd name="connsiteY7" fmla="*/ 69545 h 1584783"/>
              <a:gd name="connsiteX8" fmla="*/ 1043894 w 1672856"/>
              <a:gd name="connsiteY8" fmla="*/ 118865 h 1584783"/>
              <a:gd name="connsiteX9" fmla="*/ 1109903 w 1672856"/>
              <a:gd name="connsiteY9" fmla="*/ 172576 h 1584783"/>
              <a:gd name="connsiteX10" fmla="*/ 1045509 w 1672856"/>
              <a:gd name="connsiteY10" fmla="*/ 236971 h 1584783"/>
              <a:gd name="connsiteX11" fmla="*/ 1200056 w 1672856"/>
              <a:gd name="connsiteY11" fmla="*/ 404396 h 1584783"/>
              <a:gd name="connsiteX12" fmla="*/ 1669348 w 1672856"/>
              <a:gd name="connsiteY12" fmla="*/ 864703 h 1584783"/>
              <a:gd name="connsiteX13" fmla="*/ 953742 w 1672856"/>
              <a:gd name="connsiteY13" fmla="*/ 1584783 h 1584783"/>
              <a:gd name="connsiteX14" fmla="*/ 238136 w 1672856"/>
              <a:gd name="connsiteY14" fmla="*/ 864703 h 1584783"/>
              <a:gd name="connsiteX0" fmla="*/ 238136 w 1677769"/>
              <a:gd name="connsiteY0" fmla="*/ 864703 h 1584783"/>
              <a:gd name="connsiteX1" fmla="*/ 40958 w 1677769"/>
              <a:gd name="connsiteY1" fmla="*/ 56666 h 1584783"/>
              <a:gd name="connsiteX2" fmla="*/ 169745 w 1677769"/>
              <a:gd name="connsiteY2" fmla="*/ 95303 h 1584783"/>
              <a:gd name="connsiteX3" fmla="*/ 234140 w 1677769"/>
              <a:gd name="connsiteY3" fmla="*/ 159698 h 1584783"/>
              <a:gd name="connsiteX4" fmla="*/ 504596 w 1677769"/>
              <a:gd name="connsiteY4" fmla="*/ 185456 h 1584783"/>
              <a:gd name="connsiteX5" fmla="*/ 672021 w 1677769"/>
              <a:gd name="connsiteY5" fmla="*/ 30909 h 1584783"/>
              <a:gd name="connsiteX6" fmla="*/ 916720 w 1677769"/>
              <a:gd name="connsiteY6" fmla="*/ 5151 h 1584783"/>
              <a:gd name="connsiteX7" fmla="*/ 1019751 w 1677769"/>
              <a:gd name="connsiteY7" fmla="*/ 69545 h 1584783"/>
              <a:gd name="connsiteX8" fmla="*/ 1043894 w 1677769"/>
              <a:gd name="connsiteY8" fmla="*/ 118865 h 1584783"/>
              <a:gd name="connsiteX9" fmla="*/ 1109903 w 1677769"/>
              <a:gd name="connsiteY9" fmla="*/ 172576 h 1584783"/>
              <a:gd name="connsiteX10" fmla="*/ 1045509 w 1677769"/>
              <a:gd name="connsiteY10" fmla="*/ 236971 h 1584783"/>
              <a:gd name="connsiteX11" fmla="*/ 1200056 w 1677769"/>
              <a:gd name="connsiteY11" fmla="*/ 404396 h 1584783"/>
              <a:gd name="connsiteX12" fmla="*/ 1212935 w 1677769"/>
              <a:gd name="connsiteY12" fmla="*/ 649095 h 1584783"/>
              <a:gd name="connsiteX13" fmla="*/ 1669348 w 1677769"/>
              <a:gd name="connsiteY13" fmla="*/ 864703 h 1584783"/>
              <a:gd name="connsiteX14" fmla="*/ 953742 w 1677769"/>
              <a:gd name="connsiteY14" fmla="*/ 1584783 h 1584783"/>
              <a:gd name="connsiteX15" fmla="*/ 238136 w 1677769"/>
              <a:gd name="connsiteY15" fmla="*/ 864703 h 1584783"/>
              <a:gd name="connsiteX0" fmla="*/ 238136 w 1684779"/>
              <a:gd name="connsiteY0" fmla="*/ 864703 h 1584783"/>
              <a:gd name="connsiteX1" fmla="*/ 40958 w 1684779"/>
              <a:gd name="connsiteY1" fmla="*/ 56666 h 1584783"/>
              <a:gd name="connsiteX2" fmla="*/ 169745 w 1684779"/>
              <a:gd name="connsiteY2" fmla="*/ 95303 h 1584783"/>
              <a:gd name="connsiteX3" fmla="*/ 234140 w 1684779"/>
              <a:gd name="connsiteY3" fmla="*/ 159698 h 1584783"/>
              <a:gd name="connsiteX4" fmla="*/ 504596 w 1684779"/>
              <a:gd name="connsiteY4" fmla="*/ 185456 h 1584783"/>
              <a:gd name="connsiteX5" fmla="*/ 672021 w 1684779"/>
              <a:gd name="connsiteY5" fmla="*/ 30909 h 1584783"/>
              <a:gd name="connsiteX6" fmla="*/ 916720 w 1684779"/>
              <a:gd name="connsiteY6" fmla="*/ 5151 h 1584783"/>
              <a:gd name="connsiteX7" fmla="*/ 1019751 w 1684779"/>
              <a:gd name="connsiteY7" fmla="*/ 69545 h 1584783"/>
              <a:gd name="connsiteX8" fmla="*/ 1043894 w 1684779"/>
              <a:gd name="connsiteY8" fmla="*/ 118865 h 1584783"/>
              <a:gd name="connsiteX9" fmla="*/ 1109903 w 1684779"/>
              <a:gd name="connsiteY9" fmla="*/ 172576 h 1584783"/>
              <a:gd name="connsiteX10" fmla="*/ 1045509 w 1684779"/>
              <a:gd name="connsiteY10" fmla="*/ 236971 h 1584783"/>
              <a:gd name="connsiteX11" fmla="*/ 1200056 w 1684779"/>
              <a:gd name="connsiteY11" fmla="*/ 404396 h 1584783"/>
              <a:gd name="connsiteX12" fmla="*/ 1212935 w 1684779"/>
              <a:gd name="connsiteY12" fmla="*/ 649095 h 1584783"/>
              <a:gd name="connsiteX13" fmla="*/ 1380360 w 1684779"/>
              <a:gd name="connsiteY13" fmla="*/ 829399 h 1584783"/>
              <a:gd name="connsiteX14" fmla="*/ 1669348 w 1684779"/>
              <a:gd name="connsiteY14" fmla="*/ 864703 h 1584783"/>
              <a:gd name="connsiteX15" fmla="*/ 953742 w 1684779"/>
              <a:gd name="connsiteY15" fmla="*/ 1584783 h 1584783"/>
              <a:gd name="connsiteX16" fmla="*/ 238136 w 1684779"/>
              <a:gd name="connsiteY16" fmla="*/ 864703 h 1584783"/>
              <a:gd name="connsiteX0" fmla="*/ 238136 w 1691212"/>
              <a:gd name="connsiteY0" fmla="*/ 864703 h 1584783"/>
              <a:gd name="connsiteX1" fmla="*/ 40958 w 1691212"/>
              <a:gd name="connsiteY1" fmla="*/ 56666 h 1584783"/>
              <a:gd name="connsiteX2" fmla="*/ 169745 w 1691212"/>
              <a:gd name="connsiteY2" fmla="*/ 95303 h 1584783"/>
              <a:gd name="connsiteX3" fmla="*/ 234140 w 1691212"/>
              <a:gd name="connsiteY3" fmla="*/ 159698 h 1584783"/>
              <a:gd name="connsiteX4" fmla="*/ 504596 w 1691212"/>
              <a:gd name="connsiteY4" fmla="*/ 185456 h 1584783"/>
              <a:gd name="connsiteX5" fmla="*/ 672021 w 1691212"/>
              <a:gd name="connsiteY5" fmla="*/ 30909 h 1584783"/>
              <a:gd name="connsiteX6" fmla="*/ 916720 w 1691212"/>
              <a:gd name="connsiteY6" fmla="*/ 5151 h 1584783"/>
              <a:gd name="connsiteX7" fmla="*/ 1019751 w 1691212"/>
              <a:gd name="connsiteY7" fmla="*/ 69545 h 1584783"/>
              <a:gd name="connsiteX8" fmla="*/ 1043894 w 1691212"/>
              <a:gd name="connsiteY8" fmla="*/ 118865 h 1584783"/>
              <a:gd name="connsiteX9" fmla="*/ 1109903 w 1691212"/>
              <a:gd name="connsiteY9" fmla="*/ 172576 h 1584783"/>
              <a:gd name="connsiteX10" fmla="*/ 1045509 w 1691212"/>
              <a:gd name="connsiteY10" fmla="*/ 236971 h 1584783"/>
              <a:gd name="connsiteX11" fmla="*/ 1200056 w 1691212"/>
              <a:gd name="connsiteY11" fmla="*/ 404396 h 1584783"/>
              <a:gd name="connsiteX12" fmla="*/ 1212935 w 1691212"/>
              <a:gd name="connsiteY12" fmla="*/ 649095 h 1584783"/>
              <a:gd name="connsiteX13" fmla="*/ 1380360 w 1691212"/>
              <a:gd name="connsiteY13" fmla="*/ 829399 h 1584783"/>
              <a:gd name="connsiteX14" fmla="*/ 1418997 w 1691212"/>
              <a:gd name="connsiteY14" fmla="*/ 945309 h 1584783"/>
              <a:gd name="connsiteX15" fmla="*/ 1669348 w 1691212"/>
              <a:gd name="connsiteY15" fmla="*/ 864703 h 1584783"/>
              <a:gd name="connsiteX16" fmla="*/ 953742 w 1691212"/>
              <a:gd name="connsiteY16" fmla="*/ 1584783 h 1584783"/>
              <a:gd name="connsiteX17" fmla="*/ 238136 w 1691212"/>
              <a:gd name="connsiteY17" fmla="*/ 864703 h 1584783"/>
              <a:gd name="connsiteX0" fmla="*/ 238136 w 1509453"/>
              <a:gd name="connsiteY0" fmla="*/ 864703 h 1588201"/>
              <a:gd name="connsiteX1" fmla="*/ 40958 w 1509453"/>
              <a:gd name="connsiteY1" fmla="*/ 56666 h 1588201"/>
              <a:gd name="connsiteX2" fmla="*/ 169745 w 1509453"/>
              <a:gd name="connsiteY2" fmla="*/ 95303 h 1588201"/>
              <a:gd name="connsiteX3" fmla="*/ 234140 w 1509453"/>
              <a:gd name="connsiteY3" fmla="*/ 159698 h 1588201"/>
              <a:gd name="connsiteX4" fmla="*/ 504596 w 1509453"/>
              <a:gd name="connsiteY4" fmla="*/ 185456 h 1588201"/>
              <a:gd name="connsiteX5" fmla="*/ 672021 w 1509453"/>
              <a:gd name="connsiteY5" fmla="*/ 30909 h 1588201"/>
              <a:gd name="connsiteX6" fmla="*/ 916720 w 1509453"/>
              <a:gd name="connsiteY6" fmla="*/ 5151 h 1588201"/>
              <a:gd name="connsiteX7" fmla="*/ 1019751 w 1509453"/>
              <a:gd name="connsiteY7" fmla="*/ 69545 h 1588201"/>
              <a:gd name="connsiteX8" fmla="*/ 1043894 w 1509453"/>
              <a:gd name="connsiteY8" fmla="*/ 118865 h 1588201"/>
              <a:gd name="connsiteX9" fmla="*/ 1109903 w 1509453"/>
              <a:gd name="connsiteY9" fmla="*/ 172576 h 1588201"/>
              <a:gd name="connsiteX10" fmla="*/ 1045509 w 1509453"/>
              <a:gd name="connsiteY10" fmla="*/ 236971 h 1588201"/>
              <a:gd name="connsiteX11" fmla="*/ 1200056 w 1509453"/>
              <a:gd name="connsiteY11" fmla="*/ 404396 h 1588201"/>
              <a:gd name="connsiteX12" fmla="*/ 1212935 w 1509453"/>
              <a:gd name="connsiteY12" fmla="*/ 649095 h 1588201"/>
              <a:gd name="connsiteX13" fmla="*/ 1380360 w 1509453"/>
              <a:gd name="connsiteY13" fmla="*/ 829399 h 1588201"/>
              <a:gd name="connsiteX14" fmla="*/ 1418997 w 1509453"/>
              <a:gd name="connsiteY14" fmla="*/ 945309 h 1588201"/>
              <a:gd name="connsiteX15" fmla="*/ 1463286 w 1509453"/>
              <a:gd name="connsiteY15" fmla="*/ 1122280 h 1588201"/>
              <a:gd name="connsiteX16" fmla="*/ 953742 w 1509453"/>
              <a:gd name="connsiteY16" fmla="*/ 1584783 h 1588201"/>
              <a:gd name="connsiteX17" fmla="*/ 238136 w 1509453"/>
              <a:gd name="connsiteY17" fmla="*/ 864703 h 1588201"/>
              <a:gd name="connsiteX0" fmla="*/ 238136 w 1529718"/>
              <a:gd name="connsiteY0" fmla="*/ 864703 h 1592942"/>
              <a:gd name="connsiteX1" fmla="*/ 40958 w 1529718"/>
              <a:gd name="connsiteY1" fmla="*/ 56666 h 1592942"/>
              <a:gd name="connsiteX2" fmla="*/ 169745 w 1529718"/>
              <a:gd name="connsiteY2" fmla="*/ 95303 h 1592942"/>
              <a:gd name="connsiteX3" fmla="*/ 234140 w 1529718"/>
              <a:gd name="connsiteY3" fmla="*/ 159698 h 1592942"/>
              <a:gd name="connsiteX4" fmla="*/ 504596 w 1529718"/>
              <a:gd name="connsiteY4" fmla="*/ 185456 h 1592942"/>
              <a:gd name="connsiteX5" fmla="*/ 672021 w 1529718"/>
              <a:gd name="connsiteY5" fmla="*/ 30909 h 1592942"/>
              <a:gd name="connsiteX6" fmla="*/ 916720 w 1529718"/>
              <a:gd name="connsiteY6" fmla="*/ 5151 h 1592942"/>
              <a:gd name="connsiteX7" fmla="*/ 1019751 w 1529718"/>
              <a:gd name="connsiteY7" fmla="*/ 69545 h 1592942"/>
              <a:gd name="connsiteX8" fmla="*/ 1043894 w 1529718"/>
              <a:gd name="connsiteY8" fmla="*/ 118865 h 1592942"/>
              <a:gd name="connsiteX9" fmla="*/ 1109903 w 1529718"/>
              <a:gd name="connsiteY9" fmla="*/ 172576 h 1592942"/>
              <a:gd name="connsiteX10" fmla="*/ 1045509 w 1529718"/>
              <a:gd name="connsiteY10" fmla="*/ 236971 h 1592942"/>
              <a:gd name="connsiteX11" fmla="*/ 1200056 w 1529718"/>
              <a:gd name="connsiteY11" fmla="*/ 404396 h 1592942"/>
              <a:gd name="connsiteX12" fmla="*/ 1212935 w 1529718"/>
              <a:gd name="connsiteY12" fmla="*/ 649095 h 1592942"/>
              <a:gd name="connsiteX13" fmla="*/ 1380360 w 1529718"/>
              <a:gd name="connsiteY13" fmla="*/ 829399 h 1592942"/>
              <a:gd name="connsiteX14" fmla="*/ 1418997 w 1529718"/>
              <a:gd name="connsiteY14" fmla="*/ 945309 h 1592942"/>
              <a:gd name="connsiteX15" fmla="*/ 1489043 w 1529718"/>
              <a:gd name="connsiteY15" fmla="*/ 1225311 h 1592942"/>
              <a:gd name="connsiteX16" fmla="*/ 953742 w 1529718"/>
              <a:gd name="connsiteY16" fmla="*/ 1584783 h 1592942"/>
              <a:gd name="connsiteX17" fmla="*/ 238136 w 1529718"/>
              <a:gd name="connsiteY17" fmla="*/ 864703 h 1592942"/>
              <a:gd name="connsiteX0" fmla="*/ 238136 w 1555311"/>
              <a:gd name="connsiteY0" fmla="*/ 864703 h 1601202"/>
              <a:gd name="connsiteX1" fmla="*/ 40958 w 1555311"/>
              <a:gd name="connsiteY1" fmla="*/ 56666 h 1601202"/>
              <a:gd name="connsiteX2" fmla="*/ 169745 w 1555311"/>
              <a:gd name="connsiteY2" fmla="*/ 95303 h 1601202"/>
              <a:gd name="connsiteX3" fmla="*/ 234140 w 1555311"/>
              <a:gd name="connsiteY3" fmla="*/ 159698 h 1601202"/>
              <a:gd name="connsiteX4" fmla="*/ 504596 w 1555311"/>
              <a:gd name="connsiteY4" fmla="*/ 185456 h 1601202"/>
              <a:gd name="connsiteX5" fmla="*/ 672021 w 1555311"/>
              <a:gd name="connsiteY5" fmla="*/ 30909 h 1601202"/>
              <a:gd name="connsiteX6" fmla="*/ 916720 w 1555311"/>
              <a:gd name="connsiteY6" fmla="*/ 5151 h 1601202"/>
              <a:gd name="connsiteX7" fmla="*/ 1019751 w 1555311"/>
              <a:gd name="connsiteY7" fmla="*/ 69545 h 1601202"/>
              <a:gd name="connsiteX8" fmla="*/ 1043894 w 1555311"/>
              <a:gd name="connsiteY8" fmla="*/ 118865 h 1601202"/>
              <a:gd name="connsiteX9" fmla="*/ 1109903 w 1555311"/>
              <a:gd name="connsiteY9" fmla="*/ 172576 h 1601202"/>
              <a:gd name="connsiteX10" fmla="*/ 1045509 w 1555311"/>
              <a:gd name="connsiteY10" fmla="*/ 236971 h 1601202"/>
              <a:gd name="connsiteX11" fmla="*/ 1200056 w 1555311"/>
              <a:gd name="connsiteY11" fmla="*/ 404396 h 1601202"/>
              <a:gd name="connsiteX12" fmla="*/ 1212935 w 1555311"/>
              <a:gd name="connsiteY12" fmla="*/ 649095 h 1601202"/>
              <a:gd name="connsiteX13" fmla="*/ 1380360 w 1555311"/>
              <a:gd name="connsiteY13" fmla="*/ 829399 h 1601202"/>
              <a:gd name="connsiteX14" fmla="*/ 1418997 w 1555311"/>
              <a:gd name="connsiteY14" fmla="*/ 945309 h 1601202"/>
              <a:gd name="connsiteX15" fmla="*/ 1489043 w 1555311"/>
              <a:gd name="connsiteY15" fmla="*/ 1225311 h 1601202"/>
              <a:gd name="connsiteX16" fmla="*/ 1522027 w 1555311"/>
              <a:gd name="connsiteY16" fmla="*/ 1357432 h 1601202"/>
              <a:gd name="connsiteX17" fmla="*/ 953742 w 1555311"/>
              <a:gd name="connsiteY17" fmla="*/ 1584783 h 1601202"/>
              <a:gd name="connsiteX18" fmla="*/ 238136 w 1555311"/>
              <a:gd name="connsiteY18" fmla="*/ 864703 h 1601202"/>
              <a:gd name="connsiteX0" fmla="*/ 238136 w 1489520"/>
              <a:gd name="connsiteY0" fmla="*/ 864703 h 1592366"/>
              <a:gd name="connsiteX1" fmla="*/ 40958 w 1489520"/>
              <a:gd name="connsiteY1" fmla="*/ 56666 h 1592366"/>
              <a:gd name="connsiteX2" fmla="*/ 169745 w 1489520"/>
              <a:gd name="connsiteY2" fmla="*/ 95303 h 1592366"/>
              <a:gd name="connsiteX3" fmla="*/ 234140 w 1489520"/>
              <a:gd name="connsiteY3" fmla="*/ 159698 h 1592366"/>
              <a:gd name="connsiteX4" fmla="*/ 504596 w 1489520"/>
              <a:gd name="connsiteY4" fmla="*/ 185456 h 1592366"/>
              <a:gd name="connsiteX5" fmla="*/ 672021 w 1489520"/>
              <a:gd name="connsiteY5" fmla="*/ 30909 h 1592366"/>
              <a:gd name="connsiteX6" fmla="*/ 916720 w 1489520"/>
              <a:gd name="connsiteY6" fmla="*/ 5151 h 1592366"/>
              <a:gd name="connsiteX7" fmla="*/ 1019751 w 1489520"/>
              <a:gd name="connsiteY7" fmla="*/ 69545 h 1592366"/>
              <a:gd name="connsiteX8" fmla="*/ 1043894 w 1489520"/>
              <a:gd name="connsiteY8" fmla="*/ 118865 h 1592366"/>
              <a:gd name="connsiteX9" fmla="*/ 1109903 w 1489520"/>
              <a:gd name="connsiteY9" fmla="*/ 172576 h 1592366"/>
              <a:gd name="connsiteX10" fmla="*/ 1045509 w 1489520"/>
              <a:gd name="connsiteY10" fmla="*/ 236971 h 1592366"/>
              <a:gd name="connsiteX11" fmla="*/ 1200056 w 1489520"/>
              <a:gd name="connsiteY11" fmla="*/ 404396 h 1592366"/>
              <a:gd name="connsiteX12" fmla="*/ 1212935 w 1489520"/>
              <a:gd name="connsiteY12" fmla="*/ 649095 h 1592366"/>
              <a:gd name="connsiteX13" fmla="*/ 1380360 w 1489520"/>
              <a:gd name="connsiteY13" fmla="*/ 829399 h 1592366"/>
              <a:gd name="connsiteX14" fmla="*/ 1418997 w 1489520"/>
              <a:gd name="connsiteY14" fmla="*/ 945309 h 1592366"/>
              <a:gd name="connsiteX15" fmla="*/ 1489043 w 1489520"/>
              <a:gd name="connsiteY15" fmla="*/ 1225311 h 1592366"/>
              <a:gd name="connsiteX16" fmla="*/ 1380359 w 1489520"/>
              <a:gd name="connsiteY16" fmla="*/ 1241522 h 1592366"/>
              <a:gd name="connsiteX17" fmla="*/ 953742 w 1489520"/>
              <a:gd name="connsiteY17" fmla="*/ 1584783 h 1592366"/>
              <a:gd name="connsiteX18" fmla="*/ 238136 w 1489520"/>
              <a:gd name="connsiteY18" fmla="*/ 864703 h 1592366"/>
              <a:gd name="connsiteX0" fmla="*/ 237578 w 1488962"/>
              <a:gd name="connsiteY0" fmla="*/ 864703 h 1371249"/>
              <a:gd name="connsiteX1" fmla="*/ 40400 w 1488962"/>
              <a:gd name="connsiteY1" fmla="*/ 56666 h 1371249"/>
              <a:gd name="connsiteX2" fmla="*/ 169187 w 1488962"/>
              <a:gd name="connsiteY2" fmla="*/ 95303 h 1371249"/>
              <a:gd name="connsiteX3" fmla="*/ 233582 w 1488962"/>
              <a:gd name="connsiteY3" fmla="*/ 159698 h 1371249"/>
              <a:gd name="connsiteX4" fmla="*/ 504038 w 1488962"/>
              <a:gd name="connsiteY4" fmla="*/ 185456 h 1371249"/>
              <a:gd name="connsiteX5" fmla="*/ 671463 w 1488962"/>
              <a:gd name="connsiteY5" fmla="*/ 30909 h 1371249"/>
              <a:gd name="connsiteX6" fmla="*/ 916162 w 1488962"/>
              <a:gd name="connsiteY6" fmla="*/ 5151 h 1371249"/>
              <a:gd name="connsiteX7" fmla="*/ 1019193 w 1488962"/>
              <a:gd name="connsiteY7" fmla="*/ 69545 h 1371249"/>
              <a:gd name="connsiteX8" fmla="*/ 1043336 w 1488962"/>
              <a:gd name="connsiteY8" fmla="*/ 118865 h 1371249"/>
              <a:gd name="connsiteX9" fmla="*/ 1109345 w 1488962"/>
              <a:gd name="connsiteY9" fmla="*/ 172576 h 1371249"/>
              <a:gd name="connsiteX10" fmla="*/ 1044951 w 1488962"/>
              <a:gd name="connsiteY10" fmla="*/ 236971 h 1371249"/>
              <a:gd name="connsiteX11" fmla="*/ 1199498 w 1488962"/>
              <a:gd name="connsiteY11" fmla="*/ 404396 h 1371249"/>
              <a:gd name="connsiteX12" fmla="*/ 1212377 w 1488962"/>
              <a:gd name="connsiteY12" fmla="*/ 649095 h 1371249"/>
              <a:gd name="connsiteX13" fmla="*/ 1379802 w 1488962"/>
              <a:gd name="connsiteY13" fmla="*/ 829399 h 1371249"/>
              <a:gd name="connsiteX14" fmla="*/ 1418439 w 1488962"/>
              <a:gd name="connsiteY14" fmla="*/ 945309 h 1371249"/>
              <a:gd name="connsiteX15" fmla="*/ 1488485 w 1488962"/>
              <a:gd name="connsiteY15" fmla="*/ 1225311 h 1371249"/>
              <a:gd name="connsiteX16" fmla="*/ 1379801 w 1488962"/>
              <a:gd name="connsiteY16" fmla="*/ 1241522 h 1371249"/>
              <a:gd name="connsiteX17" fmla="*/ 927427 w 1488962"/>
              <a:gd name="connsiteY17" fmla="*/ 1352963 h 1371249"/>
              <a:gd name="connsiteX18" fmla="*/ 237578 w 1488962"/>
              <a:gd name="connsiteY18" fmla="*/ 864703 h 1371249"/>
              <a:gd name="connsiteX0" fmla="*/ 237578 w 1488670"/>
              <a:gd name="connsiteY0" fmla="*/ 864703 h 1423388"/>
              <a:gd name="connsiteX1" fmla="*/ 40400 w 1488670"/>
              <a:gd name="connsiteY1" fmla="*/ 56666 h 1423388"/>
              <a:gd name="connsiteX2" fmla="*/ 169187 w 1488670"/>
              <a:gd name="connsiteY2" fmla="*/ 95303 h 1423388"/>
              <a:gd name="connsiteX3" fmla="*/ 233582 w 1488670"/>
              <a:gd name="connsiteY3" fmla="*/ 159698 h 1423388"/>
              <a:gd name="connsiteX4" fmla="*/ 504038 w 1488670"/>
              <a:gd name="connsiteY4" fmla="*/ 185456 h 1423388"/>
              <a:gd name="connsiteX5" fmla="*/ 671463 w 1488670"/>
              <a:gd name="connsiteY5" fmla="*/ 30909 h 1423388"/>
              <a:gd name="connsiteX6" fmla="*/ 916162 w 1488670"/>
              <a:gd name="connsiteY6" fmla="*/ 5151 h 1423388"/>
              <a:gd name="connsiteX7" fmla="*/ 1019193 w 1488670"/>
              <a:gd name="connsiteY7" fmla="*/ 69545 h 1423388"/>
              <a:gd name="connsiteX8" fmla="*/ 1043336 w 1488670"/>
              <a:gd name="connsiteY8" fmla="*/ 118865 h 1423388"/>
              <a:gd name="connsiteX9" fmla="*/ 1109345 w 1488670"/>
              <a:gd name="connsiteY9" fmla="*/ 172576 h 1423388"/>
              <a:gd name="connsiteX10" fmla="*/ 1044951 w 1488670"/>
              <a:gd name="connsiteY10" fmla="*/ 236971 h 1423388"/>
              <a:gd name="connsiteX11" fmla="*/ 1199498 w 1488670"/>
              <a:gd name="connsiteY11" fmla="*/ 404396 h 1423388"/>
              <a:gd name="connsiteX12" fmla="*/ 1212377 w 1488670"/>
              <a:gd name="connsiteY12" fmla="*/ 649095 h 1423388"/>
              <a:gd name="connsiteX13" fmla="*/ 1379802 w 1488670"/>
              <a:gd name="connsiteY13" fmla="*/ 829399 h 1423388"/>
              <a:gd name="connsiteX14" fmla="*/ 1418439 w 1488670"/>
              <a:gd name="connsiteY14" fmla="*/ 945309 h 1423388"/>
              <a:gd name="connsiteX15" fmla="*/ 1488485 w 1488670"/>
              <a:gd name="connsiteY15" fmla="*/ 1225311 h 1423388"/>
              <a:gd name="connsiteX16" fmla="*/ 1379801 w 1488670"/>
              <a:gd name="connsiteY16" fmla="*/ 1241522 h 1423388"/>
              <a:gd name="connsiteX17" fmla="*/ 1263891 w 1488670"/>
              <a:gd name="connsiteY17" fmla="*/ 1408948 h 1423388"/>
              <a:gd name="connsiteX18" fmla="*/ 927427 w 1488670"/>
              <a:gd name="connsiteY18" fmla="*/ 1352963 h 1423388"/>
              <a:gd name="connsiteX19" fmla="*/ 237578 w 1488670"/>
              <a:gd name="connsiteY19" fmla="*/ 864703 h 1423388"/>
              <a:gd name="connsiteX0" fmla="*/ 226723 w 1477815"/>
              <a:gd name="connsiteY0" fmla="*/ 864703 h 1434716"/>
              <a:gd name="connsiteX1" fmla="*/ 29545 w 1477815"/>
              <a:gd name="connsiteY1" fmla="*/ 56666 h 1434716"/>
              <a:gd name="connsiteX2" fmla="*/ 158332 w 1477815"/>
              <a:gd name="connsiteY2" fmla="*/ 95303 h 1434716"/>
              <a:gd name="connsiteX3" fmla="*/ 222727 w 1477815"/>
              <a:gd name="connsiteY3" fmla="*/ 159698 h 1434716"/>
              <a:gd name="connsiteX4" fmla="*/ 493183 w 1477815"/>
              <a:gd name="connsiteY4" fmla="*/ 185456 h 1434716"/>
              <a:gd name="connsiteX5" fmla="*/ 660608 w 1477815"/>
              <a:gd name="connsiteY5" fmla="*/ 30909 h 1434716"/>
              <a:gd name="connsiteX6" fmla="*/ 905307 w 1477815"/>
              <a:gd name="connsiteY6" fmla="*/ 5151 h 1434716"/>
              <a:gd name="connsiteX7" fmla="*/ 1008338 w 1477815"/>
              <a:gd name="connsiteY7" fmla="*/ 69545 h 1434716"/>
              <a:gd name="connsiteX8" fmla="*/ 1032481 w 1477815"/>
              <a:gd name="connsiteY8" fmla="*/ 118865 h 1434716"/>
              <a:gd name="connsiteX9" fmla="*/ 1098490 w 1477815"/>
              <a:gd name="connsiteY9" fmla="*/ 172576 h 1434716"/>
              <a:gd name="connsiteX10" fmla="*/ 1034096 w 1477815"/>
              <a:gd name="connsiteY10" fmla="*/ 236971 h 1434716"/>
              <a:gd name="connsiteX11" fmla="*/ 1188643 w 1477815"/>
              <a:gd name="connsiteY11" fmla="*/ 404396 h 1434716"/>
              <a:gd name="connsiteX12" fmla="*/ 1201522 w 1477815"/>
              <a:gd name="connsiteY12" fmla="*/ 649095 h 1434716"/>
              <a:gd name="connsiteX13" fmla="*/ 1368947 w 1477815"/>
              <a:gd name="connsiteY13" fmla="*/ 829399 h 1434716"/>
              <a:gd name="connsiteX14" fmla="*/ 1407584 w 1477815"/>
              <a:gd name="connsiteY14" fmla="*/ 945309 h 1434716"/>
              <a:gd name="connsiteX15" fmla="*/ 1477630 w 1477815"/>
              <a:gd name="connsiteY15" fmla="*/ 1225311 h 1434716"/>
              <a:gd name="connsiteX16" fmla="*/ 1368946 w 1477815"/>
              <a:gd name="connsiteY16" fmla="*/ 1241522 h 1434716"/>
              <a:gd name="connsiteX17" fmla="*/ 1253036 w 1477815"/>
              <a:gd name="connsiteY17" fmla="*/ 1408948 h 1434716"/>
              <a:gd name="connsiteX18" fmla="*/ 916572 w 1477815"/>
              <a:gd name="connsiteY18" fmla="*/ 1352963 h 1434716"/>
              <a:gd name="connsiteX19" fmla="*/ 261363 w 1477815"/>
              <a:gd name="connsiteY19" fmla="*/ 1408947 h 1434716"/>
              <a:gd name="connsiteX20" fmla="*/ 226723 w 1477815"/>
              <a:gd name="connsiteY20" fmla="*/ 864703 h 1434716"/>
              <a:gd name="connsiteX0" fmla="*/ 225033 w 1476125"/>
              <a:gd name="connsiteY0" fmla="*/ 864703 h 1422640"/>
              <a:gd name="connsiteX1" fmla="*/ 27855 w 1476125"/>
              <a:gd name="connsiteY1" fmla="*/ 56666 h 1422640"/>
              <a:gd name="connsiteX2" fmla="*/ 156642 w 1476125"/>
              <a:gd name="connsiteY2" fmla="*/ 95303 h 1422640"/>
              <a:gd name="connsiteX3" fmla="*/ 221037 w 1476125"/>
              <a:gd name="connsiteY3" fmla="*/ 159698 h 1422640"/>
              <a:gd name="connsiteX4" fmla="*/ 491493 w 1476125"/>
              <a:gd name="connsiteY4" fmla="*/ 185456 h 1422640"/>
              <a:gd name="connsiteX5" fmla="*/ 658918 w 1476125"/>
              <a:gd name="connsiteY5" fmla="*/ 30909 h 1422640"/>
              <a:gd name="connsiteX6" fmla="*/ 903617 w 1476125"/>
              <a:gd name="connsiteY6" fmla="*/ 5151 h 1422640"/>
              <a:gd name="connsiteX7" fmla="*/ 1006648 w 1476125"/>
              <a:gd name="connsiteY7" fmla="*/ 69545 h 1422640"/>
              <a:gd name="connsiteX8" fmla="*/ 1030791 w 1476125"/>
              <a:gd name="connsiteY8" fmla="*/ 118865 h 1422640"/>
              <a:gd name="connsiteX9" fmla="*/ 1096800 w 1476125"/>
              <a:gd name="connsiteY9" fmla="*/ 172576 h 1422640"/>
              <a:gd name="connsiteX10" fmla="*/ 1032406 w 1476125"/>
              <a:gd name="connsiteY10" fmla="*/ 236971 h 1422640"/>
              <a:gd name="connsiteX11" fmla="*/ 1186953 w 1476125"/>
              <a:gd name="connsiteY11" fmla="*/ 404396 h 1422640"/>
              <a:gd name="connsiteX12" fmla="*/ 1199832 w 1476125"/>
              <a:gd name="connsiteY12" fmla="*/ 649095 h 1422640"/>
              <a:gd name="connsiteX13" fmla="*/ 1367257 w 1476125"/>
              <a:gd name="connsiteY13" fmla="*/ 829399 h 1422640"/>
              <a:gd name="connsiteX14" fmla="*/ 1405894 w 1476125"/>
              <a:gd name="connsiteY14" fmla="*/ 945309 h 1422640"/>
              <a:gd name="connsiteX15" fmla="*/ 1475940 w 1476125"/>
              <a:gd name="connsiteY15" fmla="*/ 1225311 h 1422640"/>
              <a:gd name="connsiteX16" fmla="*/ 1367256 w 1476125"/>
              <a:gd name="connsiteY16" fmla="*/ 1241522 h 1422640"/>
              <a:gd name="connsiteX17" fmla="*/ 1251346 w 1476125"/>
              <a:gd name="connsiteY17" fmla="*/ 1408948 h 1422640"/>
              <a:gd name="connsiteX18" fmla="*/ 914882 w 1476125"/>
              <a:gd name="connsiteY18" fmla="*/ 1352963 h 1422640"/>
              <a:gd name="connsiteX19" fmla="*/ 259673 w 1476125"/>
              <a:gd name="connsiteY19" fmla="*/ 1408947 h 1422640"/>
              <a:gd name="connsiteX20" fmla="*/ 118006 w 1476125"/>
              <a:gd name="connsiteY20" fmla="*/ 1074097 h 1422640"/>
              <a:gd name="connsiteX21" fmla="*/ 225033 w 1476125"/>
              <a:gd name="connsiteY21" fmla="*/ 864703 h 1422640"/>
              <a:gd name="connsiteX0" fmla="*/ 202371 w 1453463"/>
              <a:gd name="connsiteY0" fmla="*/ 864703 h 1422640"/>
              <a:gd name="connsiteX1" fmla="*/ 468831 w 1453463"/>
              <a:gd name="connsiteY1" fmla="*/ 558942 h 1422640"/>
              <a:gd name="connsiteX2" fmla="*/ 5193 w 1453463"/>
              <a:gd name="connsiteY2" fmla="*/ 56666 h 1422640"/>
              <a:gd name="connsiteX3" fmla="*/ 133980 w 1453463"/>
              <a:gd name="connsiteY3" fmla="*/ 95303 h 1422640"/>
              <a:gd name="connsiteX4" fmla="*/ 198375 w 1453463"/>
              <a:gd name="connsiteY4" fmla="*/ 159698 h 1422640"/>
              <a:gd name="connsiteX5" fmla="*/ 468831 w 1453463"/>
              <a:gd name="connsiteY5" fmla="*/ 185456 h 1422640"/>
              <a:gd name="connsiteX6" fmla="*/ 636256 w 1453463"/>
              <a:gd name="connsiteY6" fmla="*/ 30909 h 1422640"/>
              <a:gd name="connsiteX7" fmla="*/ 880955 w 1453463"/>
              <a:gd name="connsiteY7" fmla="*/ 5151 h 1422640"/>
              <a:gd name="connsiteX8" fmla="*/ 983986 w 1453463"/>
              <a:gd name="connsiteY8" fmla="*/ 69545 h 1422640"/>
              <a:gd name="connsiteX9" fmla="*/ 1008129 w 1453463"/>
              <a:gd name="connsiteY9" fmla="*/ 118865 h 1422640"/>
              <a:gd name="connsiteX10" fmla="*/ 1074138 w 1453463"/>
              <a:gd name="connsiteY10" fmla="*/ 172576 h 1422640"/>
              <a:gd name="connsiteX11" fmla="*/ 1009744 w 1453463"/>
              <a:gd name="connsiteY11" fmla="*/ 236971 h 1422640"/>
              <a:gd name="connsiteX12" fmla="*/ 1164291 w 1453463"/>
              <a:gd name="connsiteY12" fmla="*/ 404396 h 1422640"/>
              <a:gd name="connsiteX13" fmla="*/ 1177170 w 1453463"/>
              <a:gd name="connsiteY13" fmla="*/ 649095 h 1422640"/>
              <a:gd name="connsiteX14" fmla="*/ 1344595 w 1453463"/>
              <a:gd name="connsiteY14" fmla="*/ 829399 h 1422640"/>
              <a:gd name="connsiteX15" fmla="*/ 1383232 w 1453463"/>
              <a:gd name="connsiteY15" fmla="*/ 945309 h 1422640"/>
              <a:gd name="connsiteX16" fmla="*/ 1453278 w 1453463"/>
              <a:gd name="connsiteY16" fmla="*/ 1225311 h 1422640"/>
              <a:gd name="connsiteX17" fmla="*/ 1344594 w 1453463"/>
              <a:gd name="connsiteY17" fmla="*/ 1241522 h 1422640"/>
              <a:gd name="connsiteX18" fmla="*/ 1228684 w 1453463"/>
              <a:gd name="connsiteY18" fmla="*/ 1408948 h 1422640"/>
              <a:gd name="connsiteX19" fmla="*/ 892220 w 1453463"/>
              <a:gd name="connsiteY19" fmla="*/ 1352963 h 1422640"/>
              <a:gd name="connsiteX20" fmla="*/ 237011 w 1453463"/>
              <a:gd name="connsiteY20" fmla="*/ 1408947 h 1422640"/>
              <a:gd name="connsiteX21" fmla="*/ 95344 w 1453463"/>
              <a:gd name="connsiteY21" fmla="*/ 1074097 h 1422640"/>
              <a:gd name="connsiteX22" fmla="*/ 202371 w 1453463"/>
              <a:gd name="connsiteY22" fmla="*/ 864703 h 1422640"/>
              <a:gd name="connsiteX0" fmla="*/ 202371 w 1453463"/>
              <a:gd name="connsiteY0" fmla="*/ 864703 h 1422640"/>
              <a:gd name="connsiteX1" fmla="*/ 468831 w 1453463"/>
              <a:gd name="connsiteY1" fmla="*/ 803640 h 1422640"/>
              <a:gd name="connsiteX2" fmla="*/ 468831 w 1453463"/>
              <a:gd name="connsiteY2" fmla="*/ 558942 h 1422640"/>
              <a:gd name="connsiteX3" fmla="*/ 5193 w 1453463"/>
              <a:gd name="connsiteY3" fmla="*/ 56666 h 1422640"/>
              <a:gd name="connsiteX4" fmla="*/ 133980 w 1453463"/>
              <a:gd name="connsiteY4" fmla="*/ 95303 h 1422640"/>
              <a:gd name="connsiteX5" fmla="*/ 198375 w 1453463"/>
              <a:gd name="connsiteY5" fmla="*/ 159698 h 1422640"/>
              <a:gd name="connsiteX6" fmla="*/ 468831 w 1453463"/>
              <a:gd name="connsiteY6" fmla="*/ 185456 h 1422640"/>
              <a:gd name="connsiteX7" fmla="*/ 636256 w 1453463"/>
              <a:gd name="connsiteY7" fmla="*/ 30909 h 1422640"/>
              <a:gd name="connsiteX8" fmla="*/ 880955 w 1453463"/>
              <a:gd name="connsiteY8" fmla="*/ 5151 h 1422640"/>
              <a:gd name="connsiteX9" fmla="*/ 983986 w 1453463"/>
              <a:gd name="connsiteY9" fmla="*/ 69545 h 1422640"/>
              <a:gd name="connsiteX10" fmla="*/ 1008129 w 1453463"/>
              <a:gd name="connsiteY10" fmla="*/ 118865 h 1422640"/>
              <a:gd name="connsiteX11" fmla="*/ 1074138 w 1453463"/>
              <a:gd name="connsiteY11" fmla="*/ 172576 h 1422640"/>
              <a:gd name="connsiteX12" fmla="*/ 1009744 w 1453463"/>
              <a:gd name="connsiteY12" fmla="*/ 236971 h 1422640"/>
              <a:gd name="connsiteX13" fmla="*/ 1164291 w 1453463"/>
              <a:gd name="connsiteY13" fmla="*/ 404396 h 1422640"/>
              <a:gd name="connsiteX14" fmla="*/ 1177170 w 1453463"/>
              <a:gd name="connsiteY14" fmla="*/ 649095 h 1422640"/>
              <a:gd name="connsiteX15" fmla="*/ 1344595 w 1453463"/>
              <a:gd name="connsiteY15" fmla="*/ 829399 h 1422640"/>
              <a:gd name="connsiteX16" fmla="*/ 1383232 w 1453463"/>
              <a:gd name="connsiteY16" fmla="*/ 945309 h 1422640"/>
              <a:gd name="connsiteX17" fmla="*/ 1453278 w 1453463"/>
              <a:gd name="connsiteY17" fmla="*/ 1225311 h 1422640"/>
              <a:gd name="connsiteX18" fmla="*/ 1344594 w 1453463"/>
              <a:gd name="connsiteY18" fmla="*/ 1241522 h 1422640"/>
              <a:gd name="connsiteX19" fmla="*/ 1228684 w 1453463"/>
              <a:gd name="connsiteY19" fmla="*/ 1408948 h 1422640"/>
              <a:gd name="connsiteX20" fmla="*/ 892220 w 1453463"/>
              <a:gd name="connsiteY20" fmla="*/ 1352963 h 1422640"/>
              <a:gd name="connsiteX21" fmla="*/ 237011 w 1453463"/>
              <a:gd name="connsiteY21" fmla="*/ 1408947 h 1422640"/>
              <a:gd name="connsiteX22" fmla="*/ 95344 w 1453463"/>
              <a:gd name="connsiteY22" fmla="*/ 1074097 h 1422640"/>
              <a:gd name="connsiteX23" fmla="*/ 202371 w 1453463"/>
              <a:gd name="connsiteY23" fmla="*/ 864703 h 1422640"/>
              <a:gd name="connsiteX0" fmla="*/ 253886 w 1453463"/>
              <a:gd name="connsiteY0" fmla="*/ 916218 h 1422640"/>
              <a:gd name="connsiteX1" fmla="*/ 468831 w 1453463"/>
              <a:gd name="connsiteY1" fmla="*/ 803640 h 1422640"/>
              <a:gd name="connsiteX2" fmla="*/ 468831 w 1453463"/>
              <a:gd name="connsiteY2" fmla="*/ 558942 h 1422640"/>
              <a:gd name="connsiteX3" fmla="*/ 5193 w 1453463"/>
              <a:gd name="connsiteY3" fmla="*/ 56666 h 1422640"/>
              <a:gd name="connsiteX4" fmla="*/ 133980 w 1453463"/>
              <a:gd name="connsiteY4" fmla="*/ 95303 h 1422640"/>
              <a:gd name="connsiteX5" fmla="*/ 198375 w 1453463"/>
              <a:gd name="connsiteY5" fmla="*/ 159698 h 1422640"/>
              <a:gd name="connsiteX6" fmla="*/ 468831 w 1453463"/>
              <a:gd name="connsiteY6" fmla="*/ 185456 h 1422640"/>
              <a:gd name="connsiteX7" fmla="*/ 636256 w 1453463"/>
              <a:gd name="connsiteY7" fmla="*/ 30909 h 1422640"/>
              <a:gd name="connsiteX8" fmla="*/ 880955 w 1453463"/>
              <a:gd name="connsiteY8" fmla="*/ 5151 h 1422640"/>
              <a:gd name="connsiteX9" fmla="*/ 983986 w 1453463"/>
              <a:gd name="connsiteY9" fmla="*/ 69545 h 1422640"/>
              <a:gd name="connsiteX10" fmla="*/ 1008129 w 1453463"/>
              <a:gd name="connsiteY10" fmla="*/ 118865 h 1422640"/>
              <a:gd name="connsiteX11" fmla="*/ 1074138 w 1453463"/>
              <a:gd name="connsiteY11" fmla="*/ 172576 h 1422640"/>
              <a:gd name="connsiteX12" fmla="*/ 1009744 w 1453463"/>
              <a:gd name="connsiteY12" fmla="*/ 236971 h 1422640"/>
              <a:gd name="connsiteX13" fmla="*/ 1164291 w 1453463"/>
              <a:gd name="connsiteY13" fmla="*/ 404396 h 1422640"/>
              <a:gd name="connsiteX14" fmla="*/ 1177170 w 1453463"/>
              <a:gd name="connsiteY14" fmla="*/ 649095 h 1422640"/>
              <a:gd name="connsiteX15" fmla="*/ 1344595 w 1453463"/>
              <a:gd name="connsiteY15" fmla="*/ 829399 h 1422640"/>
              <a:gd name="connsiteX16" fmla="*/ 1383232 w 1453463"/>
              <a:gd name="connsiteY16" fmla="*/ 945309 h 1422640"/>
              <a:gd name="connsiteX17" fmla="*/ 1453278 w 1453463"/>
              <a:gd name="connsiteY17" fmla="*/ 1225311 h 1422640"/>
              <a:gd name="connsiteX18" fmla="*/ 1344594 w 1453463"/>
              <a:gd name="connsiteY18" fmla="*/ 1241522 h 1422640"/>
              <a:gd name="connsiteX19" fmla="*/ 1228684 w 1453463"/>
              <a:gd name="connsiteY19" fmla="*/ 1408948 h 1422640"/>
              <a:gd name="connsiteX20" fmla="*/ 892220 w 1453463"/>
              <a:gd name="connsiteY20" fmla="*/ 1352963 h 1422640"/>
              <a:gd name="connsiteX21" fmla="*/ 237011 w 1453463"/>
              <a:gd name="connsiteY21" fmla="*/ 1408947 h 1422640"/>
              <a:gd name="connsiteX22" fmla="*/ 95344 w 1453463"/>
              <a:gd name="connsiteY22" fmla="*/ 1074097 h 1422640"/>
              <a:gd name="connsiteX23" fmla="*/ 253886 w 1453463"/>
              <a:gd name="connsiteY23" fmla="*/ 916218 h 1422640"/>
              <a:gd name="connsiteX0" fmla="*/ 253886 w 1453463"/>
              <a:gd name="connsiteY0" fmla="*/ 916218 h 1422640"/>
              <a:gd name="connsiteX1" fmla="*/ 468831 w 1453463"/>
              <a:gd name="connsiteY1" fmla="*/ 803640 h 1422640"/>
              <a:gd name="connsiteX2" fmla="*/ 571862 w 1453463"/>
              <a:gd name="connsiteY2" fmla="*/ 687730 h 1422640"/>
              <a:gd name="connsiteX3" fmla="*/ 468831 w 1453463"/>
              <a:gd name="connsiteY3" fmla="*/ 558942 h 1422640"/>
              <a:gd name="connsiteX4" fmla="*/ 5193 w 1453463"/>
              <a:gd name="connsiteY4" fmla="*/ 56666 h 1422640"/>
              <a:gd name="connsiteX5" fmla="*/ 133980 w 1453463"/>
              <a:gd name="connsiteY5" fmla="*/ 95303 h 1422640"/>
              <a:gd name="connsiteX6" fmla="*/ 198375 w 1453463"/>
              <a:gd name="connsiteY6" fmla="*/ 159698 h 1422640"/>
              <a:gd name="connsiteX7" fmla="*/ 468831 w 1453463"/>
              <a:gd name="connsiteY7" fmla="*/ 185456 h 1422640"/>
              <a:gd name="connsiteX8" fmla="*/ 636256 w 1453463"/>
              <a:gd name="connsiteY8" fmla="*/ 30909 h 1422640"/>
              <a:gd name="connsiteX9" fmla="*/ 880955 w 1453463"/>
              <a:gd name="connsiteY9" fmla="*/ 5151 h 1422640"/>
              <a:gd name="connsiteX10" fmla="*/ 983986 w 1453463"/>
              <a:gd name="connsiteY10" fmla="*/ 69545 h 1422640"/>
              <a:gd name="connsiteX11" fmla="*/ 1008129 w 1453463"/>
              <a:gd name="connsiteY11" fmla="*/ 118865 h 1422640"/>
              <a:gd name="connsiteX12" fmla="*/ 1074138 w 1453463"/>
              <a:gd name="connsiteY12" fmla="*/ 172576 h 1422640"/>
              <a:gd name="connsiteX13" fmla="*/ 1009744 w 1453463"/>
              <a:gd name="connsiteY13" fmla="*/ 236971 h 1422640"/>
              <a:gd name="connsiteX14" fmla="*/ 1164291 w 1453463"/>
              <a:gd name="connsiteY14" fmla="*/ 404396 h 1422640"/>
              <a:gd name="connsiteX15" fmla="*/ 1177170 w 1453463"/>
              <a:gd name="connsiteY15" fmla="*/ 649095 h 1422640"/>
              <a:gd name="connsiteX16" fmla="*/ 1344595 w 1453463"/>
              <a:gd name="connsiteY16" fmla="*/ 829399 h 1422640"/>
              <a:gd name="connsiteX17" fmla="*/ 1383232 w 1453463"/>
              <a:gd name="connsiteY17" fmla="*/ 945309 h 1422640"/>
              <a:gd name="connsiteX18" fmla="*/ 1453278 w 1453463"/>
              <a:gd name="connsiteY18" fmla="*/ 1225311 h 1422640"/>
              <a:gd name="connsiteX19" fmla="*/ 1344594 w 1453463"/>
              <a:gd name="connsiteY19" fmla="*/ 1241522 h 1422640"/>
              <a:gd name="connsiteX20" fmla="*/ 1228684 w 1453463"/>
              <a:gd name="connsiteY20" fmla="*/ 1408948 h 1422640"/>
              <a:gd name="connsiteX21" fmla="*/ 892220 w 1453463"/>
              <a:gd name="connsiteY21" fmla="*/ 1352963 h 1422640"/>
              <a:gd name="connsiteX22" fmla="*/ 237011 w 1453463"/>
              <a:gd name="connsiteY22" fmla="*/ 1408947 h 1422640"/>
              <a:gd name="connsiteX23" fmla="*/ 95344 w 1453463"/>
              <a:gd name="connsiteY23" fmla="*/ 1074097 h 1422640"/>
              <a:gd name="connsiteX24" fmla="*/ 253886 w 1453463"/>
              <a:gd name="connsiteY24" fmla="*/ 916218 h 1422640"/>
              <a:gd name="connsiteX0" fmla="*/ 253886 w 1453463"/>
              <a:gd name="connsiteY0" fmla="*/ 916218 h 1422640"/>
              <a:gd name="connsiteX1" fmla="*/ 468831 w 1453463"/>
              <a:gd name="connsiteY1" fmla="*/ 803640 h 1422640"/>
              <a:gd name="connsiteX2" fmla="*/ 571862 w 1453463"/>
              <a:gd name="connsiteY2" fmla="*/ 687730 h 1422640"/>
              <a:gd name="connsiteX3" fmla="*/ 468831 w 1453463"/>
              <a:gd name="connsiteY3" fmla="*/ 558942 h 1422640"/>
              <a:gd name="connsiteX4" fmla="*/ 262769 w 1453463"/>
              <a:gd name="connsiteY4" fmla="*/ 275606 h 1422640"/>
              <a:gd name="connsiteX5" fmla="*/ 5193 w 1453463"/>
              <a:gd name="connsiteY5" fmla="*/ 56666 h 1422640"/>
              <a:gd name="connsiteX6" fmla="*/ 133980 w 1453463"/>
              <a:gd name="connsiteY6" fmla="*/ 95303 h 1422640"/>
              <a:gd name="connsiteX7" fmla="*/ 198375 w 1453463"/>
              <a:gd name="connsiteY7" fmla="*/ 159698 h 1422640"/>
              <a:gd name="connsiteX8" fmla="*/ 468831 w 1453463"/>
              <a:gd name="connsiteY8" fmla="*/ 185456 h 1422640"/>
              <a:gd name="connsiteX9" fmla="*/ 636256 w 1453463"/>
              <a:gd name="connsiteY9" fmla="*/ 30909 h 1422640"/>
              <a:gd name="connsiteX10" fmla="*/ 880955 w 1453463"/>
              <a:gd name="connsiteY10" fmla="*/ 5151 h 1422640"/>
              <a:gd name="connsiteX11" fmla="*/ 983986 w 1453463"/>
              <a:gd name="connsiteY11" fmla="*/ 69545 h 1422640"/>
              <a:gd name="connsiteX12" fmla="*/ 1008129 w 1453463"/>
              <a:gd name="connsiteY12" fmla="*/ 118865 h 1422640"/>
              <a:gd name="connsiteX13" fmla="*/ 1074138 w 1453463"/>
              <a:gd name="connsiteY13" fmla="*/ 172576 h 1422640"/>
              <a:gd name="connsiteX14" fmla="*/ 1009744 w 1453463"/>
              <a:gd name="connsiteY14" fmla="*/ 236971 h 1422640"/>
              <a:gd name="connsiteX15" fmla="*/ 1164291 w 1453463"/>
              <a:gd name="connsiteY15" fmla="*/ 404396 h 1422640"/>
              <a:gd name="connsiteX16" fmla="*/ 1177170 w 1453463"/>
              <a:gd name="connsiteY16" fmla="*/ 649095 h 1422640"/>
              <a:gd name="connsiteX17" fmla="*/ 1344595 w 1453463"/>
              <a:gd name="connsiteY17" fmla="*/ 829399 h 1422640"/>
              <a:gd name="connsiteX18" fmla="*/ 1383232 w 1453463"/>
              <a:gd name="connsiteY18" fmla="*/ 945309 h 1422640"/>
              <a:gd name="connsiteX19" fmla="*/ 1453278 w 1453463"/>
              <a:gd name="connsiteY19" fmla="*/ 1225311 h 1422640"/>
              <a:gd name="connsiteX20" fmla="*/ 1344594 w 1453463"/>
              <a:gd name="connsiteY20" fmla="*/ 1241522 h 1422640"/>
              <a:gd name="connsiteX21" fmla="*/ 1228684 w 1453463"/>
              <a:gd name="connsiteY21" fmla="*/ 1408948 h 1422640"/>
              <a:gd name="connsiteX22" fmla="*/ 892220 w 1453463"/>
              <a:gd name="connsiteY22" fmla="*/ 1352963 h 1422640"/>
              <a:gd name="connsiteX23" fmla="*/ 237011 w 1453463"/>
              <a:gd name="connsiteY23" fmla="*/ 1408947 h 1422640"/>
              <a:gd name="connsiteX24" fmla="*/ 95344 w 1453463"/>
              <a:gd name="connsiteY24" fmla="*/ 1074097 h 1422640"/>
              <a:gd name="connsiteX25" fmla="*/ 253886 w 1453463"/>
              <a:gd name="connsiteY25" fmla="*/ 916218 h 1422640"/>
              <a:gd name="connsiteX0" fmla="*/ 253886 w 1453463"/>
              <a:gd name="connsiteY0" fmla="*/ 915855 h 1422277"/>
              <a:gd name="connsiteX1" fmla="*/ 468831 w 1453463"/>
              <a:gd name="connsiteY1" fmla="*/ 803277 h 1422277"/>
              <a:gd name="connsiteX2" fmla="*/ 571862 w 1453463"/>
              <a:gd name="connsiteY2" fmla="*/ 687367 h 1422277"/>
              <a:gd name="connsiteX3" fmla="*/ 468831 w 1453463"/>
              <a:gd name="connsiteY3" fmla="*/ 558579 h 1422277"/>
              <a:gd name="connsiteX4" fmla="*/ 262769 w 1453463"/>
              <a:gd name="connsiteY4" fmla="*/ 275243 h 1422277"/>
              <a:gd name="connsiteX5" fmla="*/ 5193 w 1453463"/>
              <a:gd name="connsiteY5" fmla="*/ 56303 h 1422277"/>
              <a:gd name="connsiteX6" fmla="*/ 133980 w 1453463"/>
              <a:gd name="connsiteY6" fmla="*/ 146455 h 1422277"/>
              <a:gd name="connsiteX7" fmla="*/ 198375 w 1453463"/>
              <a:gd name="connsiteY7" fmla="*/ 159335 h 1422277"/>
              <a:gd name="connsiteX8" fmla="*/ 468831 w 1453463"/>
              <a:gd name="connsiteY8" fmla="*/ 185093 h 1422277"/>
              <a:gd name="connsiteX9" fmla="*/ 636256 w 1453463"/>
              <a:gd name="connsiteY9" fmla="*/ 30546 h 1422277"/>
              <a:gd name="connsiteX10" fmla="*/ 880955 w 1453463"/>
              <a:gd name="connsiteY10" fmla="*/ 4788 h 1422277"/>
              <a:gd name="connsiteX11" fmla="*/ 983986 w 1453463"/>
              <a:gd name="connsiteY11" fmla="*/ 69182 h 1422277"/>
              <a:gd name="connsiteX12" fmla="*/ 1008129 w 1453463"/>
              <a:gd name="connsiteY12" fmla="*/ 118502 h 1422277"/>
              <a:gd name="connsiteX13" fmla="*/ 1074138 w 1453463"/>
              <a:gd name="connsiteY13" fmla="*/ 172213 h 1422277"/>
              <a:gd name="connsiteX14" fmla="*/ 1009744 w 1453463"/>
              <a:gd name="connsiteY14" fmla="*/ 236608 h 1422277"/>
              <a:gd name="connsiteX15" fmla="*/ 1164291 w 1453463"/>
              <a:gd name="connsiteY15" fmla="*/ 404033 h 1422277"/>
              <a:gd name="connsiteX16" fmla="*/ 1177170 w 1453463"/>
              <a:gd name="connsiteY16" fmla="*/ 648732 h 1422277"/>
              <a:gd name="connsiteX17" fmla="*/ 1344595 w 1453463"/>
              <a:gd name="connsiteY17" fmla="*/ 829036 h 1422277"/>
              <a:gd name="connsiteX18" fmla="*/ 1383232 w 1453463"/>
              <a:gd name="connsiteY18" fmla="*/ 944946 h 1422277"/>
              <a:gd name="connsiteX19" fmla="*/ 1453278 w 1453463"/>
              <a:gd name="connsiteY19" fmla="*/ 1224948 h 1422277"/>
              <a:gd name="connsiteX20" fmla="*/ 1344594 w 1453463"/>
              <a:gd name="connsiteY20" fmla="*/ 1241159 h 1422277"/>
              <a:gd name="connsiteX21" fmla="*/ 1228684 w 1453463"/>
              <a:gd name="connsiteY21" fmla="*/ 1408585 h 1422277"/>
              <a:gd name="connsiteX22" fmla="*/ 892220 w 1453463"/>
              <a:gd name="connsiteY22" fmla="*/ 1352600 h 1422277"/>
              <a:gd name="connsiteX23" fmla="*/ 237011 w 1453463"/>
              <a:gd name="connsiteY23" fmla="*/ 1408584 h 1422277"/>
              <a:gd name="connsiteX24" fmla="*/ 95344 w 1453463"/>
              <a:gd name="connsiteY24" fmla="*/ 1073734 h 1422277"/>
              <a:gd name="connsiteX25" fmla="*/ 253886 w 1453463"/>
              <a:gd name="connsiteY25" fmla="*/ 915855 h 1422277"/>
              <a:gd name="connsiteX0" fmla="*/ 253886 w 1453463"/>
              <a:gd name="connsiteY0" fmla="*/ 915855 h 1453820"/>
              <a:gd name="connsiteX1" fmla="*/ 468831 w 1453463"/>
              <a:gd name="connsiteY1" fmla="*/ 803277 h 1453820"/>
              <a:gd name="connsiteX2" fmla="*/ 571862 w 1453463"/>
              <a:gd name="connsiteY2" fmla="*/ 687367 h 1453820"/>
              <a:gd name="connsiteX3" fmla="*/ 468831 w 1453463"/>
              <a:gd name="connsiteY3" fmla="*/ 558579 h 1453820"/>
              <a:gd name="connsiteX4" fmla="*/ 262769 w 1453463"/>
              <a:gd name="connsiteY4" fmla="*/ 275243 h 1453820"/>
              <a:gd name="connsiteX5" fmla="*/ 5193 w 1453463"/>
              <a:gd name="connsiteY5" fmla="*/ 56303 h 1453820"/>
              <a:gd name="connsiteX6" fmla="*/ 133980 w 1453463"/>
              <a:gd name="connsiteY6" fmla="*/ 146455 h 1453820"/>
              <a:gd name="connsiteX7" fmla="*/ 198375 w 1453463"/>
              <a:gd name="connsiteY7" fmla="*/ 159335 h 1453820"/>
              <a:gd name="connsiteX8" fmla="*/ 468831 w 1453463"/>
              <a:gd name="connsiteY8" fmla="*/ 185093 h 1453820"/>
              <a:gd name="connsiteX9" fmla="*/ 636256 w 1453463"/>
              <a:gd name="connsiteY9" fmla="*/ 30546 h 1453820"/>
              <a:gd name="connsiteX10" fmla="*/ 880955 w 1453463"/>
              <a:gd name="connsiteY10" fmla="*/ 4788 h 1453820"/>
              <a:gd name="connsiteX11" fmla="*/ 983986 w 1453463"/>
              <a:gd name="connsiteY11" fmla="*/ 69182 h 1453820"/>
              <a:gd name="connsiteX12" fmla="*/ 1008129 w 1453463"/>
              <a:gd name="connsiteY12" fmla="*/ 118502 h 1453820"/>
              <a:gd name="connsiteX13" fmla="*/ 1074138 w 1453463"/>
              <a:gd name="connsiteY13" fmla="*/ 172213 h 1453820"/>
              <a:gd name="connsiteX14" fmla="*/ 1009744 w 1453463"/>
              <a:gd name="connsiteY14" fmla="*/ 236608 h 1453820"/>
              <a:gd name="connsiteX15" fmla="*/ 1164291 w 1453463"/>
              <a:gd name="connsiteY15" fmla="*/ 404033 h 1453820"/>
              <a:gd name="connsiteX16" fmla="*/ 1177170 w 1453463"/>
              <a:gd name="connsiteY16" fmla="*/ 648732 h 1453820"/>
              <a:gd name="connsiteX17" fmla="*/ 1344595 w 1453463"/>
              <a:gd name="connsiteY17" fmla="*/ 829036 h 1453820"/>
              <a:gd name="connsiteX18" fmla="*/ 1383232 w 1453463"/>
              <a:gd name="connsiteY18" fmla="*/ 944946 h 1453820"/>
              <a:gd name="connsiteX19" fmla="*/ 1453278 w 1453463"/>
              <a:gd name="connsiteY19" fmla="*/ 1224948 h 1453820"/>
              <a:gd name="connsiteX20" fmla="*/ 1344594 w 1453463"/>
              <a:gd name="connsiteY20" fmla="*/ 1241159 h 1453820"/>
              <a:gd name="connsiteX21" fmla="*/ 1228684 w 1453463"/>
              <a:gd name="connsiteY21" fmla="*/ 1408585 h 1453820"/>
              <a:gd name="connsiteX22" fmla="*/ 892220 w 1453463"/>
              <a:gd name="connsiteY22" fmla="*/ 1352600 h 1453820"/>
              <a:gd name="connsiteX23" fmla="*/ 623377 w 1453463"/>
              <a:gd name="connsiteY23" fmla="*/ 1447221 h 1453820"/>
              <a:gd name="connsiteX24" fmla="*/ 237011 w 1453463"/>
              <a:gd name="connsiteY24" fmla="*/ 1408584 h 1453820"/>
              <a:gd name="connsiteX25" fmla="*/ 95344 w 1453463"/>
              <a:gd name="connsiteY25" fmla="*/ 1073734 h 1453820"/>
              <a:gd name="connsiteX26" fmla="*/ 253886 w 1453463"/>
              <a:gd name="connsiteY26" fmla="*/ 915855 h 1453820"/>
              <a:gd name="connsiteX0" fmla="*/ 261422 w 1460999"/>
              <a:gd name="connsiteY0" fmla="*/ 915855 h 1453820"/>
              <a:gd name="connsiteX1" fmla="*/ 476367 w 1460999"/>
              <a:gd name="connsiteY1" fmla="*/ 803277 h 1453820"/>
              <a:gd name="connsiteX2" fmla="*/ 579398 w 1460999"/>
              <a:gd name="connsiteY2" fmla="*/ 687367 h 1453820"/>
              <a:gd name="connsiteX3" fmla="*/ 476367 w 1460999"/>
              <a:gd name="connsiteY3" fmla="*/ 558579 h 1453820"/>
              <a:gd name="connsiteX4" fmla="*/ 270305 w 1460999"/>
              <a:gd name="connsiteY4" fmla="*/ 275243 h 1453820"/>
              <a:gd name="connsiteX5" fmla="*/ 12729 w 1460999"/>
              <a:gd name="connsiteY5" fmla="*/ 56303 h 1453820"/>
              <a:gd name="connsiteX6" fmla="*/ 38485 w 1460999"/>
              <a:gd name="connsiteY6" fmla="*/ 172211 h 1453820"/>
              <a:gd name="connsiteX7" fmla="*/ 141516 w 1460999"/>
              <a:gd name="connsiteY7" fmla="*/ 146455 h 1453820"/>
              <a:gd name="connsiteX8" fmla="*/ 205911 w 1460999"/>
              <a:gd name="connsiteY8" fmla="*/ 159335 h 1453820"/>
              <a:gd name="connsiteX9" fmla="*/ 476367 w 1460999"/>
              <a:gd name="connsiteY9" fmla="*/ 185093 h 1453820"/>
              <a:gd name="connsiteX10" fmla="*/ 643792 w 1460999"/>
              <a:gd name="connsiteY10" fmla="*/ 30546 h 1453820"/>
              <a:gd name="connsiteX11" fmla="*/ 888491 w 1460999"/>
              <a:gd name="connsiteY11" fmla="*/ 4788 h 1453820"/>
              <a:gd name="connsiteX12" fmla="*/ 991522 w 1460999"/>
              <a:gd name="connsiteY12" fmla="*/ 69182 h 1453820"/>
              <a:gd name="connsiteX13" fmla="*/ 1015665 w 1460999"/>
              <a:gd name="connsiteY13" fmla="*/ 118502 h 1453820"/>
              <a:gd name="connsiteX14" fmla="*/ 1081674 w 1460999"/>
              <a:gd name="connsiteY14" fmla="*/ 172213 h 1453820"/>
              <a:gd name="connsiteX15" fmla="*/ 1017280 w 1460999"/>
              <a:gd name="connsiteY15" fmla="*/ 236608 h 1453820"/>
              <a:gd name="connsiteX16" fmla="*/ 1171827 w 1460999"/>
              <a:gd name="connsiteY16" fmla="*/ 404033 h 1453820"/>
              <a:gd name="connsiteX17" fmla="*/ 1184706 w 1460999"/>
              <a:gd name="connsiteY17" fmla="*/ 648732 h 1453820"/>
              <a:gd name="connsiteX18" fmla="*/ 1352131 w 1460999"/>
              <a:gd name="connsiteY18" fmla="*/ 829036 h 1453820"/>
              <a:gd name="connsiteX19" fmla="*/ 1390768 w 1460999"/>
              <a:gd name="connsiteY19" fmla="*/ 944946 h 1453820"/>
              <a:gd name="connsiteX20" fmla="*/ 1460814 w 1460999"/>
              <a:gd name="connsiteY20" fmla="*/ 1224948 h 1453820"/>
              <a:gd name="connsiteX21" fmla="*/ 1352130 w 1460999"/>
              <a:gd name="connsiteY21" fmla="*/ 1241159 h 1453820"/>
              <a:gd name="connsiteX22" fmla="*/ 1236220 w 1460999"/>
              <a:gd name="connsiteY22" fmla="*/ 1408585 h 1453820"/>
              <a:gd name="connsiteX23" fmla="*/ 899756 w 1460999"/>
              <a:gd name="connsiteY23" fmla="*/ 1352600 h 1453820"/>
              <a:gd name="connsiteX24" fmla="*/ 630913 w 1460999"/>
              <a:gd name="connsiteY24" fmla="*/ 1447221 h 1453820"/>
              <a:gd name="connsiteX25" fmla="*/ 244547 w 1460999"/>
              <a:gd name="connsiteY25" fmla="*/ 1408584 h 1453820"/>
              <a:gd name="connsiteX26" fmla="*/ 102880 w 1460999"/>
              <a:gd name="connsiteY26" fmla="*/ 1073734 h 1453820"/>
              <a:gd name="connsiteX27" fmla="*/ 261422 w 1460999"/>
              <a:gd name="connsiteY27" fmla="*/ 915855 h 1453820"/>
              <a:gd name="connsiteX0" fmla="*/ 261422 w 1460913"/>
              <a:gd name="connsiteY0" fmla="*/ 915855 h 1453820"/>
              <a:gd name="connsiteX1" fmla="*/ 476367 w 1460913"/>
              <a:gd name="connsiteY1" fmla="*/ 803277 h 1453820"/>
              <a:gd name="connsiteX2" fmla="*/ 579398 w 1460913"/>
              <a:gd name="connsiteY2" fmla="*/ 687367 h 1453820"/>
              <a:gd name="connsiteX3" fmla="*/ 476367 w 1460913"/>
              <a:gd name="connsiteY3" fmla="*/ 558579 h 1453820"/>
              <a:gd name="connsiteX4" fmla="*/ 270305 w 1460913"/>
              <a:gd name="connsiteY4" fmla="*/ 275243 h 1453820"/>
              <a:gd name="connsiteX5" fmla="*/ 12729 w 1460913"/>
              <a:gd name="connsiteY5" fmla="*/ 56303 h 1453820"/>
              <a:gd name="connsiteX6" fmla="*/ 38485 w 1460913"/>
              <a:gd name="connsiteY6" fmla="*/ 172211 h 1453820"/>
              <a:gd name="connsiteX7" fmla="*/ 141516 w 1460913"/>
              <a:gd name="connsiteY7" fmla="*/ 146455 h 1453820"/>
              <a:gd name="connsiteX8" fmla="*/ 205911 w 1460913"/>
              <a:gd name="connsiteY8" fmla="*/ 159335 h 1453820"/>
              <a:gd name="connsiteX9" fmla="*/ 476367 w 1460913"/>
              <a:gd name="connsiteY9" fmla="*/ 185093 h 1453820"/>
              <a:gd name="connsiteX10" fmla="*/ 643792 w 1460913"/>
              <a:gd name="connsiteY10" fmla="*/ 30546 h 1453820"/>
              <a:gd name="connsiteX11" fmla="*/ 888491 w 1460913"/>
              <a:gd name="connsiteY11" fmla="*/ 4788 h 1453820"/>
              <a:gd name="connsiteX12" fmla="*/ 991522 w 1460913"/>
              <a:gd name="connsiteY12" fmla="*/ 69182 h 1453820"/>
              <a:gd name="connsiteX13" fmla="*/ 1015665 w 1460913"/>
              <a:gd name="connsiteY13" fmla="*/ 118502 h 1453820"/>
              <a:gd name="connsiteX14" fmla="*/ 1081674 w 1460913"/>
              <a:gd name="connsiteY14" fmla="*/ 172213 h 1453820"/>
              <a:gd name="connsiteX15" fmla="*/ 1017280 w 1460913"/>
              <a:gd name="connsiteY15" fmla="*/ 236608 h 1453820"/>
              <a:gd name="connsiteX16" fmla="*/ 1171827 w 1460913"/>
              <a:gd name="connsiteY16" fmla="*/ 404033 h 1453820"/>
              <a:gd name="connsiteX17" fmla="*/ 1184706 w 1460913"/>
              <a:gd name="connsiteY17" fmla="*/ 648732 h 1453820"/>
              <a:gd name="connsiteX18" fmla="*/ 1352131 w 1460913"/>
              <a:gd name="connsiteY18" fmla="*/ 829036 h 1453820"/>
              <a:gd name="connsiteX19" fmla="*/ 1390768 w 1460913"/>
              <a:gd name="connsiteY19" fmla="*/ 944946 h 1453820"/>
              <a:gd name="connsiteX20" fmla="*/ 1460814 w 1460913"/>
              <a:gd name="connsiteY20" fmla="*/ 1224948 h 1453820"/>
              <a:gd name="connsiteX21" fmla="*/ 1287736 w 1460913"/>
              <a:gd name="connsiteY21" fmla="*/ 1241159 h 1453820"/>
              <a:gd name="connsiteX22" fmla="*/ 1236220 w 1460913"/>
              <a:gd name="connsiteY22" fmla="*/ 1408585 h 1453820"/>
              <a:gd name="connsiteX23" fmla="*/ 899756 w 1460913"/>
              <a:gd name="connsiteY23" fmla="*/ 1352600 h 1453820"/>
              <a:gd name="connsiteX24" fmla="*/ 630913 w 1460913"/>
              <a:gd name="connsiteY24" fmla="*/ 1447221 h 1453820"/>
              <a:gd name="connsiteX25" fmla="*/ 244547 w 1460913"/>
              <a:gd name="connsiteY25" fmla="*/ 1408584 h 1453820"/>
              <a:gd name="connsiteX26" fmla="*/ 102880 w 1460913"/>
              <a:gd name="connsiteY26" fmla="*/ 1073734 h 1453820"/>
              <a:gd name="connsiteX27" fmla="*/ 261422 w 1460913"/>
              <a:gd name="connsiteY27" fmla="*/ 915855 h 1453820"/>
              <a:gd name="connsiteX0" fmla="*/ 261422 w 1460871"/>
              <a:gd name="connsiteY0" fmla="*/ 915855 h 1453820"/>
              <a:gd name="connsiteX1" fmla="*/ 476367 w 1460871"/>
              <a:gd name="connsiteY1" fmla="*/ 803277 h 1453820"/>
              <a:gd name="connsiteX2" fmla="*/ 579398 w 1460871"/>
              <a:gd name="connsiteY2" fmla="*/ 687367 h 1453820"/>
              <a:gd name="connsiteX3" fmla="*/ 476367 w 1460871"/>
              <a:gd name="connsiteY3" fmla="*/ 558579 h 1453820"/>
              <a:gd name="connsiteX4" fmla="*/ 270305 w 1460871"/>
              <a:gd name="connsiteY4" fmla="*/ 275243 h 1453820"/>
              <a:gd name="connsiteX5" fmla="*/ 12729 w 1460871"/>
              <a:gd name="connsiteY5" fmla="*/ 56303 h 1453820"/>
              <a:gd name="connsiteX6" fmla="*/ 38485 w 1460871"/>
              <a:gd name="connsiteY6" fmla="*/ 172211 h 1453820"/>
              <a:gd name="connsiteX7" fmla="*/ 141516 w 1460871"/>
              <a:gd name="connsiteY7" fmla="*/ 146455 h 1453820"/>
              <a:gd name="connsiteX8" fmla="*/ 205911 w 1460871"/>
              <a:gd name="connsiteY8" fmla="*/ 159335 h 1453820"/>
              <a:gd name="connsiteX9" fmla="*/ 476367 w 1460871"/>
              <a:gd name="connsiteY9" fmla="*/ 185093 h 1453820"/>
              <a:gd name="connsiteX10" fmla="*/ 643792 w 1460871"/>
              <a:gd name="connsiteY10" fmla="*/ 30546 h 1453820"/>
              <a:gd name="connsiteX11" fmla="*/ 888491 w 1460871"/>
              <a:gd name="connsiteY11" fmla="*/ 4788 h 1453820"/>
              <a:gd name="connsiteX12" fmla="*/ 991522 w 1460871"/>
              <a:gd name="connsiteY12" fmla="*/ 69182 h 1453820"/>
              <a:gd name="connsiteX13" fmla="*/ 1015665 w 1460871"/>
              <a:gd name="connsiteY13" fmla="*/ 118502 h 1453820"/>
              <a:gd name="connsiteX14" fmla="*/ 1081674 w 1460871"/>
              <a:gd name="connsiteY14" fmla="*/ 172213 h 1453820"/>
              <a:gd name="connsiteX15" fmla="*/ 1017280 w 1460871"/>
              <a:gd name="connsiteY15" fmla="*/ 236608 h 1453820"/>
              <a:gd name="connsiteX16" fmla="*/ 1171827 w 1460871"/>
              <a:gd name="connsiteY16" fmla="*/ 404033 h 1453820"/>
              <a:gd name="connsiteX17" fmla="*/ 1184706 w 1460871"/>
              <a:gd name="connsiteY17" fmla="*/ 648732 h 1453820"/>
              <a:gd name="connsiteX18" fmla="*/ 1352131 w 1460871"/>
              <a:gd name="connsiteY18" fmla="*/ 829036 h 1453820"/>
              <a:gd name="connsiteX19" fmla="*/ 1390768 w 1460871"/>
              <a:gd name="connsiteY19" fmla="*/ 944946 h 1453820"/>
              <a:gd name="connsiteX20" fmla="*/ 1460814 w 1460871"/>
              <a:gd name="connsiteY20" fmla="*/ 1224948 h 1453820"/>
              <a:gd name="connsiteX21" fmla="*/ 1287736 w 1460871"/>
              <a:gd name="connsiteY21" fmla="*/ 1241159 h 1453820"/>
              <a:gd name="connsiteX22" fmla="*/ 1236220 w 1460871"/>
              <a:gd name="connsiteY22" fmla="*/ 1408585 h 1453820"/>
              <a:gd name="connsiteX23" fmla="*/ 899756 w 1460871"/>
              <a:gd name="connsiteY23" fmla="*/ 1352600 h 1453820"/>
              <a:gd name="connsiteX24" fmla="*/ 630913 w 1460871"/>
              <a:gd name="connsiteY24" fmla="*/ 1447221 h 1453820"/>
              <a:gd name="connsiteX25" fmla="*/ 244547 w 1460871"/>
              <a:gd name="connsiteY25" fmla="*/ 1408584 h 1453820"/>
              <a:gd name="connsiteX26" fmla="*/ 102880 w 1460871"/>
              <a:gd name="connsiteY26" fmla="*/ 1073734 h 1453820"/>
              <a:gd name="connsiteX27" fmla="*/ 261422 w 1460871"/>
              <a:gd name="connsiteY27" fmla="*/ 915855 h 1453820"/>
              <a:gd name="connsiteX0" fmla="*/ 261422 w 1460946"/>
              <a:gd name="connsiteY0" fmla="*/ 915855 h 1453820"/>
              <a:gd name="connsiteX1" fmla="*/ 476367 w 1460946"/>
              <a:gd name="connsiteY1" fmla="*/ 803277 h 1453820"/>
              <a:gd name="connsiteX2" fmla="*/ 579398 w 1460946"/>
              <a:gd name="connsiteY2" fmla="*/ 687367 h 1453820"/>
              <a:gd name="connsiteX3" fmla="*/ 476367 w 1460946"/>
              <a:gd name="connsiteY3" fmla="*/ 558579 h 1453820"/>
              <a:gd name="connsiteX4" fmla="*/ 270305 w 1460946"/>
              <a:gd name="connsiteY4" fmla="*/ 275243 h 1453820"/>
              <a:gd name="connsiteX5" fmla="*/ 12729 w 1460946"/>
              <a:gd name="connsiteY5" fmla="*/ 56303 h 1453820"/>
              <a:gd name="connsiteX6" fmla="*/ 38485 w 1460946"/>
              <a:gd name="connsiteY6" fmla="*/ 172211 h 1453820"/>
              <a:gd name="connsiteX7" fmla="*/ 141516 w 1460946"/>
              <a:gd name="connsiteY7" fmla="*/ 146455 h 1453820"/>
              <a:gd name="connsiteX8" fmla="*/ 205911 w 1460946"/>
              <a:gd name="connsiteY8" fmla="*/ 159335 h 1453820"/>
              <a:gd name="connsiteX9" fmla="*/ 476367 w 1460946"/>
              <a:gd name="connsiteY9" fmla="*/ 185093 h 1453820"/>
              <a:gd name="connsiteX10" fmla="*/ 643792 w 1460946"/>
              <a:gd name="connsiteY10" fmla="*/ 30546 h 1453820"/>
              <a:gd name="connsiteX11" fmla="*/ 888491 w 1460946"/>
              <a:gd name="connsiteY11" fmla="*/ 4788 h 1453820"/>
              <a:gd name="connsiteX12" fmla="*/ 991522 w 1460946"/>
              <a:gd name="connsiteY12" fmla="*/ 69182 h 1453820"/>
              <a:gd name="connsiteX13" fmla="*/ 1015665 w 1460946"/>
              <a:gd name="connsiteY13" fmla="*/ 118502 h 1453820"/>
              <a:gd name="connsiteX14" fmla="*/ 1081674 w 1460946"/>
              <a:gd name="connsiteY14" fmla="*/ 172213 h 1453820"/>
              <a:gd name="connsiteX15" fmla="*/ 1017280 w 1460946"/>
              <a:gd name="connsiteY15" fmla="*/ 236608 h 1453820"/>
              <a:gd name="connsiteX16" fmla="*/ 1171827 w 1460946"/>
              <a:gd name="connsiteY16" fmla="*/ 404033 h 1453820"/>
              <a:gd name="connsiteX17" fmla="*/ 1184706 w 1460946"/>
              <a:gd name="connsiteY17" fmla="*/ 648732 h 1453820"/>
              <a:gd name="connsiteX18" fmla="*/ 1352131 w 1460946"/>
              <a:gd name="connsiteY18" fmla="*/ 829036 h 1453820"/>
              <a:gd name="connsiteX19" fmla="*/ 1390768 w 1460946"/>
              <a:gd name="connsiteY19" fmla="*/ 944946 h 1453820"/>
              <a:gd name="connsiteX20" fmla="*/ 1460814 w 1460946"/>
              <a:gd name="connsiteY20" fmla="*/ 1224948 h 1453820"/>
              <a:gd name="connsiteX21" fmla="*/ 1377888 w 1460946"/>
              <a:gd name="connsiteY21" fmla="*/ 1151006 h 1453820"/>
              <a:gd name="connsiteX22" fmla="*/ 1287736 w 1460946"/>
              <a:gd name="connsiteY22" fmla="*/ 1241159 h 1453820"/>
              <a:gd name="connsiteX23" fmla="*/ 1236220 w 1460946"/>
              <a:gd name="connsiteY23" fmla="*/ 1408585 h 1453820"/>
              <a:gd name="connsiteX24" fmla="*/ 899756 w 1460946"/>
              <a:gd name="connsiteY24" fmla="*/ 1352600 h 1453820"/>
              <a:gd name="connsiteX25" fmla="*/ 630913 w 1460946"/>
              <a:gd name="connsiteY25" fmla="*/ 1447221 h 1453820"/>
              <a:gd name="connsiteX26" fmla="*/ 244547 w 1460946"/>
              <a:gd name="connsiteY26" fmla="*/ 1408584 h 1453820"/>
              <a:gd name="connsiteX27" fmla="*/ 102880 w 1460946"/>
              <a:gd name="connsiteY27" fmla="*/ 1073734 h 1453820"/>
              <a:gd name="connsiteX28" fmla="*/ 261422 w 1460946"/>
              <a:gd name="connsiteY28" fmla="*/ 915855 h 1453820"/>
              <a:gd name="connsiteX0" fmla="*/ 261422 w 1460946"/>
              <a:gd name="connsiteY0" fmla="*/ 915855 h 1453820"/>
              <a:gd name="connsiteX1" fmla="*/ 476367 w 1460946"/>
              <a:gd name="connsiteY1" fmla="*/ 803277 h 1453820"/>
              <a:gd name="connsiteX2" fmla="*/ 579398 w 1460946"/>
              <a:gd name="connsiteY2" fmla="*/ 687367 h 1453820"/>
              <a:gd name="connsiteX3" fmla="*/ 476367 w 1460946"/>
              <a:gd name="connsiteY3" fmla="*/ 558579 h 1453820"/>
              <a:gd name="connsiteX4" fmla="*/ 270305 w 1460946"/>
              <a:gd name="connsiteY4" fmla="*/ 275243 h 1453820"/>
              <a:gd name="connsiteX5" fmla="*/ 12729 w 1460946"/>
              <a:gd name="connsiteY5" fmla="*/ 56303 h 1453820"/>
              <a:gd name="connsiteX6" fmla="*/ 38485 w 1460946"/>
              <a:gd name="connsiteY6" fmla="*/ 172211 h 1453820"/>
              <a:gd name="connsiteX7" fmla="*/ 141516 w 1460946"/>
              <a:gd name="connsiteY7" fmla="*/ 146455 h 1453820"/>
              <a:gd name="connsiteX8" fmla="*/ 205911 w 1460946"/>
              <a:gd name="connsiteY8" fmla="*/ 159335 h 1453820"/>
              <a:gd name="connsiteX9" fmla="*/ 476367 w 1460946"/>
              <a:gd name="connsiteY9" fmla="*/ 185093 h 1453820"/>
              <a:gd name="connsiteX10" fmla="*/ 643792 w 1460946"/>
              <a:gd name="connsiteY10" fmla="*/ 30546 h 1453820"/>
              <a:gd name="connsiteX11" fmla="*/ 888491 w 1460946"/>
              <a:gd name="connsiteY11" fmla="*/ 4788 h 1453820"/>
              <a:gd name="connsiteX12" fmla="*/ 991522 w 1460946"/>
              <a:gd name="connsiteY12" fmla="*/ 69182 h 1453820"/>
              <a:gd name="connsiteX13" fmla="*/ 1015665 w 1460946"/>
              <a:gd name="connsiteY13" fmla="*/ 118502 h 1453820"/>
              <a:gd name="connsiteX14" fmla="*/ 1081674 w 1460946"/>
              <a:gd name="connsiteY14" fmla="*/ 172213 h 1453820"/>
              <a:gd name="connsiteX15" fmla="*/ 1017280 w 1460946"/>
              <a:gd name="connsiteY15" fmla="*/ 236608 h 1453820"/>
              <a:gd name="connsiteX16" fmla="*/ 1171827 w 1460946"/>
              <a:gd name="connsiteY16" fmla="*/ 404033 h 1453820"/>
              <a:gd name="connsiteX17" fmla="*/ 1184706 w 1460946"/>
              <a:gd name="connsiteY17" fmla="*/ 648732 h 1453820"/>
              <a:gd name="connsiteX18" fmla="*/ 1352131 w 1460946"/>
              <a:gd name="connsiteY18" fmla="*/ 829036 h 1453820"/>
              <a:gd name="connsiteX19" fmla="*/ 1390768 w 1460946"/>
              <a:gd name="connsiteY19" fmla="*/ 944946 h 1453820"/>
              <a:gd name="connsiteX20" fmla="*/ 1460814 w 1460946"/>
              <a:gd name="connsiteY20" fmla="*/ 1224948 h 1453820"/>
              <a:gd name="connsiteX21" fmla="*/ 1377888 w 1460946"/>
              <a:gd name="connsiteY21" fmla="*/ 1151006 h 1453820"/>
              <a:gd name="connsiteX22" fmla="*/ 1287736 w 1460946"/>
              <a:gd name="connsiteY22" fmla="*/ 1241159 h 1453820"/>
              <a:gd name="connsiteX23" fmla="*/ 1313493 w 1460946"/>
              <a:gd name="connsiteY23" fmla="*/ 1279795 h 1453820"/>
              <a:gd name="connsiteX24" fmla="*/ 1236220 w 1460946"/>
              <a:gd name="connsiteY24" fmla="*/ 1408585 h 1453820"/>
              <a:gd name="connsiteX25" fmla="*/ 899756 w 1460946"/>
              <a:gd name="connsiteY25" fmla="*/ 1352600 h 1453820"/>
              <a:gd name="connsiteX26" fmla="*/ 630913 w 1460946"/>
              <a:gd name="connsiteY26" fmla="*/ 1447221 h 1453820"/>
              <a:gd name="connsiteX27" fmla="*/ 244547 w 1460946"/>
              <a:gd name="connsiteY27" fmla="*/ 1408584 h 1453820"/>
              <a:gd name="connsiteX28" fmla="*/ 102880 w 1460946"/>
              <a:gd name="connsiteY28" fmla="*/ 1073734 h 1453820"/>
              <a:gd name="connsiteX29" fmla="*/ 261422 w 1460946"/>
              <a:gd name="connsiteY29" fmla="*/ 915855 h 1453820"/>
              <a:gd name="connsiteX0" fmla="*/ 261422 w 1508531"/>
              <a:gd name="connsiteY0" fmla="*/ 915855 h 1453820"/>
              <a:gd name="connsiteX1" fmla="*/ 476367 w 1508531"/>
              <a:gd name="connsiteY1" fmla="*/ 803277 h 1453820"/>
              <a:gd name="connsiteX2" fmla="*/ 579398 w 1508531"/>
              <a:gd name="connsiteY2" fmla="*/ 687367 h 1453820"/>
              <a:gd name="connsiteX3" fmla="*/ 476367 w 1508531"/>
              <a:gd name="connsiteY3" fmla="*/ 558579 h 1453820"/>
              <a:gd name="connsiteX4" fmla="*/ 270305 w 1508531"/>
              <a:gd name="connsiteY4" fmla="*/ 275243 h 1453820"/>
              <a:gd name="connsiteX5" fmla="*/ 12729 w 1508531"/>
              <a:gd name="connsiteY5" fmla="*/ 56303 h 1453820"/>
              <a:gd name="connsiteX6" fmla="*/ 38485 w 1508531"/>
              <a:gd name="connsiteY6" fmla="*/ 172211 h 1453820"/>
              <a:gd name="connsiteX7" fmla="*/ 141516 w 1508531"/>
              <a:gd name="connsiteY7" fmla="*/ 146455 h 1453820"/>
              <a:gd name="connsiteX8" fmla="*/ 205911 w 1508531"/>
              <a:gd name="connsiteY8" fmla="*/ 159335 h 1453820"/>
              <a:gd name="connsiteX9" fmla="*/ 476367 w 1508531"/>
              <a:gd name="connsiteY9" fmla="*/ 185093 h 1453820"/>
              <a:gd name="connsiteX10" fmla="*/ 643792 w 1508531"/>
              <a:gd name="connsiteY10" fmla="*/ 30546 h 1453820"/>
              <a:gd name="connsiteX11" fmla="*/ 888491 w 1508531"/>
              <a:gd name="connsiteY11" fmla="*/ 4788 h 1453820"/>
              <a:gd name="connsiteX12" fmla="*/ 991522 w 1508531"/>
              <a:gd name="connsiteY12" fmla="*/ 69182 h 1453820"/>
              <a:gd name="connsiteX13" fmla="*/ 1015665 w 1508531"/>
              <a:gd name="connsiteY13" fmla="*/ 118502 h 1453820"/>
              <a:gd name="connsiteX14" fmla="*/ 1081674 w 1508531"/>
              <a:gd name="connsiteY14" fmla="*/ 172213 h 1453820"/>
              <a:gd name="connsiteX15" fmla="*/ 1017280 w 1508531"/>
              <a:gd name="connsiteY15" fmla="*/ 236608 h 1453820"/>
              <a:gd name="connsiteX16" fmla="*/ 1171827 w 1508531"/>
              <a:gd name="connsiteY16" fmla="*/ 404033 h 1453820"/>
              <a:gd name="connsiteX17" fmla="*/ 1184706 w 1508531"/>
              <a:gd name="connsiteY17" fmla="*/ 648732 h 1453820"/>
              <a:gd name="connsiteX18" fmla="*/ 1352131 w 1508531"/>
              <a:gd name="connsiteY18" fmla="*/ 829036 h 1453820"/>
              <a:gd name="connsiteX19" fmla="*/ 1390768 w 1508531"/>
              <a:gd name="connsiteY19" fmla="*/ 944946 h 1453820"/>
              <a:gd name="connsiteX20" fmla="*/ 1506676 w 1508531"/>
              <a:gd name="connsiteY20" fmla="*/ 1060854 h 1453820"/>
              <a:gd name="connsiteX21" fmla="*/ 1460814 w 1508531"/>
              <a:gd name="connsiteY21" fmla="*/ 1224948 h 1453820"/>
              <a:gd name="connsiteX22" fmla="*/ 1377888 w 1508531"/>
              <a:gd name="connsiteY22" fmla="*/ 1151006 h 1453820"/>
              <a:gd name="connsiteX23" fmla="*/ 1287736 w 1508531"/>
              <a:gd name="connsiteY23" fmla="*/ 1241159 h 1453820"/>
              <a:gd name="connsiteX24" fmla="*/ 1313493 w 1508531"/>
              <a:gd name="connsiteY24" fmla="*/ 1279795 h 1453820"/>
              <a:gd name="connsiteX25" fmla="*/ 1236220 w 1508531"/>
              <a:gd name="connsiteY25" fmla="*/ 1408585 h 1453820"/>
              <a:gd name="connsiteX26" fmla="*/ 899756 w 1508531"/>
              <a:gd name="connsiteY26" fmla="*/ 1352600 h 1453820"/>
              <a:gd name="connsiteX27" fmla="*/ 630913 w 1508531"/>
              <a:gd name="connsiteY27" fmla="*/ 1447221 h 1453820"/>
              <a:gd name="connsiteX28" fmla="*/ 244547 w 1508531"/>
              <a:gd name="connsiteY28" fmla="*/ 1408584 h 1453820"/>
              <a:gd name="connsiteX29" fmla="*/ 102880 w 1508531"/>
              <a:gd name="connsiteY29" fmla="*/ 1073734 h 1453820"/>
              <a:gd name="connsiteX30" fmla="*/ 261422 w 1508531"/>
              <a:gd name="connsiteY30" fmla="*/ 915855 h 14538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</a:cxnLst>
            <a:rect l="l" t="t" r="r" b="b"/>
            <a:pathLst>
              <a:path w="1508531" h="1453820">
                <a:moveTo>
                  <a:pt x="261422" y="915855"/>
                </a:moveTo>
                <a:cubicBezTo>
                  <a:pt x="323670" y="870779"/>
                  <a:pt x="431957" y="854237"/>
                  <a:pt x="476367" y="803277"/>
                </a:cubicBezTo>
                <a:cubicBezTo>
                  <a:pt x="518631" y="765196"/>
                  <a:pt x="579398" y="728150"/>
                  <a:pt x="579398" y="687367"/>
                </a:cubicBezTo>
                <a:cubicBezTo>
                  <a:pt x="579398" y="646584"/>
                  <a:pt x="538615" y="620827"/>
                  <a:pt x="476367" y="558579"/>
                </a:cubicBezTo>
                <a:cubicBezTo>
                  <a:pt x="414119" y="496331"/>
                  <a:pt x="347578" y="358956"/>
                  <a:pt x="270305" y="275243"/>
                </a:cubicBezTo>
                <a:cubicBezTo>
                  <a:pt x="193032" y="191530"/>
                  <a:pt x="44926" y="84207"/>
                  <a:pt x="12729" y="56303"/>
                </a:cubicBezTo>
                <a:cubicBezTo>
                  <a:pt x="-19468" y="28399"/>
                  <a:pt x="17021" y="157186"/>
                  <a:pt x="38485" y="172211"/>
                </a:cubicBezTo>
                <a:cubicBezTo>
                  <a:pt x="59949" y="187236"/>
                  <a:pt x="120051" y="137869"/>
                  <a:pt x="141516" y="146455"/>
                </a:cubicBezTo>
                <a:cubicBezTo>
                  <a:pt x="178006" y="152894"/>
                  <a:pt x="154396" y="152896"/>
                  <a:pt x="205911" y="159335"/>
                </a:cubicBezTo>
                <a:cubicBezTo>
                  <a:pt x="257427" y="165775"/>
                  <a:pt x="401240" y="193679"/>
                  <a:pt x="476367" y="185093"/>
                </a:cubicBezTo>
                <a:cubicBezTo>
                  <a:pt x="551494" y="176507"/>
                  <a:pt x="585837" y="47718"/>
                  <a:pt x="643792" y="30546"/>
                </a:cubicBezTo>
                <a:cubicBezTo>
                  <a:pt x="701747" y="13374"/>
                  <a:pt x="843415" y="-10237"/>
                  <a:pt x="888491" y="4788"/>
                </a:cubicBezTo>
                <a:cubicBezTo>
                  <a:pt x="933567" y="19813"/>
                  <a:pt x="970326" y="50230"/>
                  <a:pt x="991522" y="69182"/>
                </a:cubicBezTo>
                <a:cubicBezTo>
                  <a:pt x="1012718" y="88134"/>
                  <a:pt x="1000640" y="101330"/>
                  <a:pt x="1015665" y="118502"/>
                </a:cubicBezTo>
                <a:cubicBezTo>
                  <a:pt x="1030690" y="135674"/>
                  <a:pt x="1070673" y="156822"/>
                  <a:pt x="1081674" y="172213"/>
                </a:cubicBezTo>
                <a:cubicBezTo>
                  <a:pt x="1092675" y="187604"/>
                  <a:pt x="989376" y="202264"/>
                  <a:pt x="1017280" y="236608"/>
                </a:cubicBezTo>
                <a:cubicBezTo>
                  <a:pt x="1045184" y="270952"/>
                  <a:pt x="1111726" y="348225"/>
                  <a:pt x="1171827" y="404033"/>
                </a:cubicBezTo>
                <a:cubicBezTo>
                  <a:pt x="1231929" y="459842"/>
                  <a:pt x="1139630" y="597217"/>
                  <a:pt x="1184706" y="648732"/>
                </a:cubicBezTo>
                <a:cubicBezTo>
                  <a:pt x="1229782" y="700248"/>
                  <a:pt x="1289883" y="805425"/>
                  <a:pt x="1352131" y="829036"/>
                </a:cubicBezTo>
                <a:cubicBezTo>
                  <a:pt x="1414379" y="852647"/>
                  <a:pt x="1375743" y="904163"/>
                  <a:pt x="1390768" y="944946"/>
                </a:cubicBezTo>
                <a:cubicBezTo>
                  <a:pt x="1405793" y="985729"/>
                  <a:pt x="1495002" y="1014187"/>
                  <a:pt x="1506676" y="1060854"/>
                </a:cubicBezTo>
                <a:cubicBezTo>
                  <a:pt x="1518350" y="1107521"/>
                  <a:pt x="1471546" y="1212069"/>
                  <a:pt x="1460814" y="1224948"/>
                </a:cubicBezTo>
                <a:cubicBezTo>
                  <a:pt x="1450082" y="1237827"/>
                  <a:pt x="1406734" y="1148304"/>
                  <a:pt x="1377888" y="1151006"/>
                </a:cubicBezTo>
                <a:cubicBezTo>
                  <a:pt x="1349042" y="1153708"/>
                  <a:pt x="1304908" y="1219694"/>
                  <a:pt x="1287736" y="1241159"/>
                </a:cubicBezTo>
                <a:cubicBezTo>
                  <a:pt x="1270564" y="1262624"/>
                  <a:pt x="1322079" y="1251891"/>
                  <a:pt x="1313493" y="1279795"/>
                </a:cubicBezTo>
                <a:cubicBezTo>
                  <a:pt x="1304907" y="1307699"/>
                  <a:pt x="1298737" y="1396451"/>
                  <a:pt x="1236220" y="1408585"/>
                </a:cubicBezTo>
                <a:cubicBezTo>
                  <a:pt x="1173703" y="1420719"/>
                  <a:pt x="1000640" y="1346161"/>
                  <a:pt x="899756" y="1352600"/>
                </a:cubicBezTo>
                <a:cubicBezTo>
                  <a:pt x="798872" y="1359039"/>
                  <a:pt x="740115" y="1437890"/>
                  <a:pt x="630913" y="1447221"/>
                </a:cubicBezTo>
                <a:cubicBezTo>
                  <a:pt x="521712" y="1456552"/>
                  <a:pt x="328260" y="1464392"/>
                  <a:pt x="244547" y="1408584"/>
                </a:cubicBezTo>
                <a:cubicBezTo>
                  <a:pt x="160834" y="1352776"/>
                  <a:pt x="108653" y="1164441"/>
                  <a:pt x="102880" y="1073734"/>
                </a:cubicBezTo>
                <a:cubicBezTo>
                  <a:pt x="97107" y="983027"/>
                  <a:pt x="199174" y="960931"/>
                  <a:pt x="261422" y="915855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" rtlCol="0" anchor="ctr"/>
          <a:lstStyle/>
          <a:p>
            <a:pPr algn="ctr"/>
            <a:r>
              <a:rPr lang="ru-RU" b="1" dirty="0" smtClean="0"/>
              <a:t>Финляндия</a:t>
            </a:r>
            <a:endParaRPr lang="ru-RU" b="1" dirty="0"/>
          </a:p>
        </p:txBody>
      </p:sp>
      <p:sp>
        <p:nvSpPr>
          <p:cNvPr id="10" name="Овал 9"/>
          <p:cNvSpPr/>
          <p:nvPr/>
        </p:nvSpPr>
        <p:spPr>
          <a:xfrm>
            <a:off x="5073439" y="4068743"/>
            <a:ext cx="911646" cy="430434"/>
          </a:xfrm>
          <a:custGeom>
            <a:avLst/>
            <a:gdLst>
              <a:gd name="connsiteX0" fmla="*/ 0 w 969561"/>
              <a:gd name="connsiteY0" fmla="*/ 231178 h 462356"/>
              <a:gd name="connsiteX1" fmla="*/ 484781 w 969561"/>
              <a:gd name="connsiteY1" fmla="*/ 0 h 462356"/>
              <a:gd name="connsiteX2" fmla="*/ 969562 w 969561"/>
              <a:gd name="connsiteY2" fmla="*/ 231178 h 462356"/>
              <a:gd name="connsiteX3" fmla="*/ 484781 w 969561"/>
              <a:gd name="connsiteY3" fmla="*/ 462356 h 462356"/>
              <a:gd name="connsiteX4" fmla="*/ 0 w 969561"/>
              <a:gd name="connsiteY4" fmla="*/ 231178 h 462356"/>
              <a:gd name="connsiteX0" fmla="*/ 19902 w 989464"/>
              <a:gd name="connsiteY0" fmla="*/ 295530 h 526708"/>
              <a:gd name="connsiteX1" fmla="*/ 133620 w 989464"/>
              <a:gd name="connsiteY1" fmla="*/ 15304 h 526708"/>
              <a:gd name="connsiteX2" fmla="*/ 504683 w 989464"/>
              <a:gd name="connsiteY2" fmla="*/ 64352 h 526708"/>
              <a:gd name="connsiteX3" fmla="*/ 989464 w 989464"/>
              <a:gd name="connsiteY3" fmla="*/ 295530 h 526708"/>
              <a:gd name="connsiteX4" fmla="*/ 504683 w 989464"/>
              <a:gd name="connsiteY4" fmla="*/ 526708 h 526708"/>
              <a:gd name="connsiteX5" fmla="*/ 19902 w 989464"/>
              <a:gd name="connsiteY5" fmla="*/ 295530 h 526708"/>
              <a:gd name="connsiteX0" fmla="*/ 54941 w 908593"/>
              <a:gd name="connsiteY0" fmla="*/ 282652 h 526740"/>
              <a:gd name="connsiteX1" fmla="*/ 52749 w 908593"/>
              <a:gd name="connsiteY1" fmla="*/ 15304 h 526740"/>
              <a:gd name="connsiteX2" fmla="*/ 423812 w 908593"/>
              <a:gd name="connsiteY2" fmla="*/ 64352 h 526740"/>
              <a:gd name="connsiteX3" fmla="*/ 908593 w 908593"/>
              <a:gd name="connsiteY3" fmla="*/ 295530 h 526740"/>
              <a:gd name="connsiteX4" fmla="*/ 423812 w 908593"/>
              <a:gd name="connsiteY4" fmla="*/ 526708 h 526740"/>
              <a:gd name="connsiteX5" fmla="*/ 54941 w 908593"/>
              <a:gd name="connsiteY5" fmla="*/ 282652 h 526740"/>
              <a:gd name="connsiteX0" fmla="*/ 36997 w 890649"/>
              <a:gd name="connsiteY0" fmla="*/ 282652 h 526740"/>
              <a:gd name="connsiteX1" fmla="*/ 34805 w 890649"/>
              <a:gd name="connsiteY1" fmla="*/ 15304 h 526740"/>
              <a:gd name="connsiteX2" fmla="*/ 405868 w 890649"/>
              <a:gd name="connsiteY2" fmla="*/ 64352 h 526740"/>
              <a:gd name="connsiteX3" fmla="*/ 890649 w 890649"/>
              <a:gd name="connsiteY3" fmla="*/ 295530 h 526740"/>
              <a:gd name="connsiteX4" fmla="*/ 405868 w 890649"/>
              <a:gd name="connsiteY4" fmla="*/ 526708 h 526740"/>
              <a:gd name="connsiteX5" fmla="*/ 36997 w 890649"/>
              <a:gd name="connsiteY5" fmla="*/ 282652 h 526740"/>
              <a:gd name="connsiteX0" fmla="*/ 11244 w 903533"/>
              <a:gd name="connsiteY0" fmla="*/ 282652 h 526740"/>
              <a:gd name="connsiteX1" fmla="*/ 47689 w 903533"/>
              <a:gd name="connsiteY1" fmla="*/ 15304 h 526740"/>
              <a:gd name="connsiteX2" fmla="*/ 418752 w 903533"/>
              <a:gd name="connsiteY2" fmla="*/ 64352 h 526740"/>
              <a:gd name="connsiteX3" fmla="*/ 903533 w 903533"/>
              <a:gd name="connsiteY3" fmla="*/ 295530 h 526740"/>
              <a:gd name="connsiteX4" fmla="*/ 418752 w 903533"/>
              <a:gd name="connsiteY4" fmla="*/ 526708 h 526740"/>
              <a:gd name="connsiteX5" fmla="*/ 11244 w 903533"/>
              <a:gd name="connsiteY5" fmla="*/ 282652 h 526740"/>
              <a:gd name="connsiteX0" fmla="*/ 37166 w 929455"/>
              <a:gd name="connsiteY0" fmla="*/ 282652 h 526740"/>
              <a:gd name="connsiteX1" fmla="*/ 73611 w 929455"/>
              <a:gd name="connsiteY1" fmla="*/ 15304 h 526740"/>
              <a:gd name="connsiteX2" fmla="*/ 444674 w 929455"/>
              <a:gd name="connsiteY2" fmla="*/ 64352 h 526740"/>
              <a:gd name="connsiteX3" fmla="*/ 929455 w 929455"/>
              <a:gd name="connsiteY3" fmla="*/ 295530 h 526740"/>
              <a:gd name="connsiteX4" fmla="*/ 444674 w 929455"/>
              <a:gd name="connsiteY4" fmla="*/ 526708 h 526740"/>
              <a:gd name="connsiteX5" fmla="*/ 37166 w 929455"/>
              <a:gd name="connsiteY5" fmla="*/ 282652 h 526740"/>
              <a:gd name="connsiteX0" fmla="*/ 21251 w 913540"/>
              <a:gd name="connsiteY0" fmla="*/ 270188 h 514276"/>
              <a:gd name="connsiteX1" fmla="*/ 57695 w 913540"/>
              <a:gd name="connsiteY1" fmla="*/ 118750 h 514276"/>
              <a:gd name="connsiteX2" fmla="*/ 57696 w 913540"/>
              <a:gd name="connsiteY2" fmla="*/ 2840 h 514276"/>
              <a:gd name="connsiteX3" fmla="*/ 428759 w 913540"/>
              <a:gd name="connsiteY3" fmla="*/ 51888 h 514276"/>
              <a:gd name="connsiteX4" fmla="*/ 913540 w 913540"/>
              <a:gd name="connsiteY4" fmla="*/ 283066 h 514276"/>
              <a:gd name="connsiteX5" fmla="*/ 428759 w 913540"/>
              <a:gd name="connsiteY5" fmla="*/ 514244 h 514276"/>
              <a:gd name="connsiteX6" fmla="*/ 21251 w 913540"/>
              <a:gd name="connsiteY6" fmla="*/ 270188 h 514276"/>
              <a:gd name="connsiteX0" fmla="*/ 21251 w 913540"/>
              <a:gd name="connsiteY0" fmla="*/ 270188 h 411593"/>
              <a:gd name="connsiteX1" fmla="*/ 57695 w 913540"/>
              <a:gd name="connsiteY1" fmla="*/ 118750 h 411593"/>
              <a:gd name="connsiteX2" fmla="*/ 57696 w 913540"/>
              <a:gd name="connsiteY2" fmla="*/ 2840 h 411593"/>
              <a:gd name="connsiteX3" fmla="*/ 428759 w 913540"/>
              <a:gd name="connsiteY3" fmla="*/ 51888 h 411593"/>
              <a:gd name="connsiteX4" fmla="*/ 913540 w 913540"/>
              <a:gd name="connsiteY4" fmla="*/ 283066 h 411593"/>
              <a:gd name="connsiteX5" fmla="*/ 428759 w 913540"/>
              <a:gd name="connsiteY5" fmla="*/ 411213 h 411593"/>
              <a:gd name="connsiteX6" fmla="*/ 21251 w 913540"/>
              <a:gd name="connsiteY6" fmla="*/ 270188 h 411593"/>
              <a:gd name="connsiteX0" fmla="*/ 3032 w 895321"/>
              <a:gd name="connsiteY0" fmla="*/ 270188 h 418705"/>
              <a:gd name="connsiteX1" fmla="*/ 39476 w 895321"/>
              <a:gd name="connsiteY1" fmla="*/ 118750 h 418705"/>
              <a:gd name="connsiteX2" fmla="*/ 39477 w 895321"/>
              <a:gd name="connsiteY2" fmla="*/ 2840 h 418705"/>
              <a:gd name="connsiteX3" fmla="*/ 410540 w 895321"/>
              <a:gd name="connsiteY3" fmla="*/ 51888 h 418705"/>
              <a:gd name="connsiteX4" fmla="*/ 895321 w 895321"/>
              <a:gd name="connsiteY4" fmla="*/ 283066 h 418705"/>
              <a:gd name="connsiteX5" fmla="*/ 410540 w 895321"/>
              <a:gd name="connsiteY5" fmla="*/ 411213 h 418705"/>
              <a:gd name="connsiteX6" fmla="*/ 129627 w 895321"/>
              <a:gd name="connsiteY6" fmla="*/ 389207 h 418705"/>
              <a:gd name="connsiteX7" fmla="*/ 3032 w 895321"/>
              <a:gd name="connsiteY7" fmla="*/ 270188 h 418705"/>
              <a:gd name="connsiteX0" fmla="*/ 3032 w 899467"/>
              <a:gd name="connsiteY0" fmla="*/ 270188 h 415656"/>
              <a:gd name="connsiteX1" fmla="*/ 39476 w 899467"/>
              <a:gd name="connsiteY1" fmla="*/ 118750 h 415656"/>
              <a:gd name="connsiteX2" fmla="*/ 39477 w 899467"/>
              <a:gd name="connsiteY2" fmla="*/ 2840 h 415656"/>
              <a:gd name="connsiteX3" fmla="*/ 410540 w 899467"/>
              <a:gd name="connsiteY3" fmla="*/ 51888 h 415656"/>
              <a:gd name="connsiteX4" fmla="*/ 895321 w 899467"/>
              <a:gd name="connsiteY4" fmla="*/ 283066 h 415656"/>
              <a:gd name="connsiteX5" fmla="*/ 606145 w 899467"/>
              <a:gd name="connsiteY5" fmla="*/ 324813 h 415656"/>
              <a:gd name="connsiteX6" fmla="*/ 410540 w 899467"/>
              <a:gd name="connsiteY6" fmla="*/ 411213 h 415656"/>
              <a:gd name="connsiteX7" fmla="*/ 129627 w 899467"/>
              <a:gd name="connsiteY7" fmla="*/ 389207 h 415656"/>
              <a:gd name="connsiteX8" fmla="*/ 3032 w 899467"/>
              <a:gd name="connsiteY8" fmla="*/ 270188 h 415656"/>
              <a:gd name="connsiteX0" fmla="*/ 3032 w 899311"/>
              <a:gd name="connsiteY0" fmla="*/ 270188 h 432294"/>
              <a:gd name="connsiteX1" fmla="*/ 39476 w 899311"/>
              <a:gd name="connsiteY1" fmla="*/ 118750 h 432294"/>
              <a:gd name="connsiteX2" fmla="*/ 39477 w 899311"/>
              <a:gd name="connsiteY2" fmla="*/ 2840 h 432294"/>
              <a:gd name="connsiteX3" fmla="*/ 410540 w 899311"/>
              <a:gd name="connsiteY3" fmla="*/ 51888 h 432294"/>
              <a:gd name="connsiteX4" fmla="*/ 895321 w 899311"/>
              <a:gd name="connsiteY4" fmla="*/ 283066 h 432294"/>
              <a:gd name="connsiteX5" fmla="*/ 606145 w 899311"/>
              <a:gd name="connsiteY5" fmla="*/ 324813 h 432294"/>
              <a:gd name="connsiteX6" fmla="*/ 541751 w 899311"/>
              <a:gd name="connsiteY6" fmla="*/ 427844 h 432294"/>
              <a:gd name="connsiteX7" fmla="*/ 410540 w 899311"/>
              <a:gd name="connsiteY7" fmla="*/ 411213 h 432294"/>
              <a:gd name="connsiteX8" fmla="*/ 129627 w 899311"/>
              <a:gd name="connsiteY8" fmla="*/ 389207 h 432294"/>
              <a:gd name="connsiteX9" fmla="*/ 3032 w 899311"/>
              <a:gd name="connsiteY9" fmla="*/ 270188 h 432294"/>
              <a:gd name="connsiteX0" fmla="*/ 3032 w 895779"/>
              <a:gd name="connsiteY0" fmla="*/ 268328 h 430434"/>
              <a:gd name="connsiteX1" fmla="*/ 39476 w 895779"/>
              <a:gd name="connsiteY1" fmla="*/ 116890 h 430434"/>
              <a:gd name="connsiteX2" fmla="*/ 39477 w 895779"/>
              <a:gd name="connsiteY2" fmla="*/ 980 h 430434"/>
              <a:gd name="connsiteX3" fmla="*/ 410540 w 895779"/>
              <a:gd name="connsiteY3" fmla="*/ 50028 h 430434"/>
              <a:gd name="connsiteX4" fmla="*/ 709176 w 895779"/>
              <a:gd name="connsiteY4" fmla="*/ 13860 h 430434"/>
              <a:gd name="connsiteX5" fmla="*/ 895321 w 895779"/>
              <a:gd name="connsiteY5" fmla="*/ 281206 h 430434"/>
              <a:gd name="connsiteX6" fmla="*/ 606145 w 895779"/>
              <a:gd name="connsiteY6" fmla="*/ 322953 h 430434"/>
              <a:gd name="connsiteX7" fmla="*/ 541751 w 895779"/>
              <a:gd name="connsiteY7" fmla="*/ 425984 h 430434"/>
              <a:gd name="connsiteX8" fmla="*/ 410540 w 895779"/>
              <a:gd name="connsiteY8" fmla="*/ 409353 h 430434"/>
              <a:gd name="connsiteX9" fmla="*/ 129627 w 895779"/>
              <a:gd name="connsiteY9" fmla="*/ 387347 h 430434"/>
              <a:gd name="connsiteX10" fmla="*/ 3032 w 895779"/>
              <a:gd name="connsiteY10" fmla="*/ 268328 h 430434"/>
              <a:gd name="connsiteX0" fmla="*/ 3032 w 923518"/>
              <a:gd name="connsiteY0" fmla="*/ 268328 h 430434"/>
              <a:gd name="connsiteX1" fmla="*/ 39476 w 923518"/>
              <a:gd name="connsiteY1" fmla="*/ 116890 h 430434"/>
              <a:gd name="connsiteX2" fmla="*/ 39477 w 923518"/>
              <a:gd name="connsiteY2" fmla="*/ 980 h 430434"/>
              <a:gd name="connsiteX3" fmla="*/ 410540 w 923518"/>
              <a:gd name="connsiteY3" fmla="*/ 50028 h 430434"/>
              <a:gd name="connsiteX4" fmla="*/ 709176 w 923518"/>
              <a:gd name="connsiteY4" fmla="*/ 13860 h 430434"/>
              <a:gd name="connsiteX5" fmla="*/ 902359 w 923518"/>
              <a:gd name="connsiteY5" fmla="*/ 52496 h 430434"/>
              <a:gd name="connsiteX6" fmla="*/ 895321 w 923518"/>
              <a:gd name="connsiteY6" fmla="*/ 281206 h 430434"/>
              <a:gd name="connsiteX7" fmla="*/ 606145 w 923518"/>
              <a:gd name="connsiteY7" fmla="*/ 322953 h 430434"/>
              <a:gd name="connsiteX8" fmla="*/ 541751 w 923518"/>
              <a:gd name="connsiteY8" fmla="*/ 425984 h 430434"/>
              <a:gd name="connsiteX9" fmla="*/ 410540 w 923518"/>
              <a:gd name="connsiteY9" fmla="*/ 409353 h 430434"/>
              <a:gd name="connsiteX10" fmla="*/ 129627 w 923518"/>
              <a:gd name="connsiteY10" fmla="*/ 387347 h 430434"/>
              <a:gd name="connsiteX11" fmla="*/ 3032 w 923518"/>
              <a:gd name="connsiteY11" fmla="*/ 268328 h 430434"/>
              <a:gd name="connsiteX0" fmla="*/ 3032 w 911487"/>
              <a:gd name="connsiteY0" fmla="*/ 268328 h 430434"/>
              <a:gd name="connsiteX1" fmla="*/ 39476 w 911487"/>
              <a:gd name="connsiteY1" fmla="*/ 116890 h 430434"/>
              <a:gd name="connsiteX2" fmla="*/ 39477 w 911487"/>
              <a:gd name="connsiteY2" fmla="*/ 980 h 430434"/>
              <a:gd name="connsiteX3" fmla="*/ 410540 w 911487"/>
              <a:gd name="connsiteY3" fmla="*/ 50028 h 430434"/>
              <a:gd name="connsiteX4" fmla="*/ 709176 w 911487"/>
              <a:gd name="connsiteY4" fmla="*/ 13860 h 430434"/>
              <a:gd name="connsiteX5" fmla="*/ 902359 w 911487"/>
              <a:gd name="connsiteY5" fmla="*/ 52496 h 430434"/>
              <a:gd name="connsiteX6" fmla="*/ 843806 w 911487"/>
              <a:gd name="connsiteY6" fmla="*/ 242570 h 430434"/>
              <a:gd name="connsiteX7" fmla="*/ 606145 w 911487"/>
              <a:gd name="connsiteY7" fmla="*/ 322953 h 430434"/>
              <a:gd name="connsiteX8" fmla="*/ 541751 w 911487"/>
              <a:gd name="connsiteY8" fmla="*/ 425984 h 430434"/>
              <a:gd name="connsiteX9" fmla="*/ 410540 w 911487"/>
              <a:gd name="connsiteY9" fmla="*/ 409353 h 430434"/>
              <a:gd name="connsiteX10" fmla="*/ 129627 w 911487"/>
              <a:gd name="connsiteY10" fmla="*/ 387347 h 430434"/>
              <a:gd name="connsiteX11" fmla="*/ 3032 w 911487"/>
              <a:gd name="connsiteY11" fmla="*/ 268328 h 430434"/>
              <a:gd name="connsiteX0" fmla="*/ 3032 w 911646"/>
              <a:gd name="connsiteY0" fmla="*/ 268328 h 430434"/>
              <a:gd name="connsiteX1" fmla="*/ 39476 w 911646"/>
              <a:gd name="connsiteY1" fmla="*/ 116890 h 430434"/>
              <a:gd name="connsiteX2" fmla="*/ 39477 w 911646"/>
              <a:gd name="connsiteY2" fmla="*/ 980 h 430434"/>
              <a:gd name="connsiteX3" fmla="*/ 410540 w 911646"/>
              <a:gd name="connsiteY3" fmla="*/ 50028 h 430434"/>
              <a:gd name="connsiteX4" fmla="*/ 709176 w 911646"/>
              <a:gd name="connsiteY4" fmla="*/ 13860 h 430434"/>
              <a:gd name="connsiteX5" fmla="*/ 902359 w 911646"/>
              <a:gd name="connsiteY5" fmla="*/ 52496 h 430434"/>
              <a:gd name="connsiteX6" fmla="*/ 863723 w 911646"/>
              <a:gd name="connsiteY6" fmla="*/ 142649 h 430434"/>
              <a:gd name="connsiteX7" fmla="*/ 843806 w 911646"/>
              <a:gd name="connsiteY7" fmla="*/ 242570 h 430434"/>
              <a:gd name="connsiteX8" fmla="*/ 606145 w 911646"/>
              <a:gd name="connsiteY8" fmla="*/ 322953 h 430434"/>
              <a:gd name="connsiteX9" fmla="*/ 541751 w 911646"/>
              <a:gd name="connsiteY9" fmla="*/ 425984 h 430434"/>
              <a:gd name="connsiteX10" fmla="*/ 410540 w 911646"/>
              <a:gd name="connsiteY10" fmla="*/ 409353 h 430434"/>
              <a:gd name="connsiteX11" fmla="*/ 129627 w 911646"/>
              <a:gd name="connsiteY11" fmla="*/ 387347 h 430434"/>
              <a:gd name="connsiteX12" fmla="*/ 3032 w 911646"/>
              <a:gd name="connsiteY12" fmla="*/ 268328 h 4304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911646" h="430434">
                <a:moveTo>
                  <a:pt x="3032" y="268328"/>
                </a:moveTo>
                <a:cubicBezTo>
                  <a:pt x="-11993" y="223252"/>
                  <a:pt x="33402" y="161448"/>
                  <a:pt x="39476" y="116890"/>
                </a:cubicBezTo>
                <a:cubicBezTo>
                  <a:pt x="45550" y="72332"/>
                  <a:pt x="-37392" y="9977"/>
                  <a:pt x="39477" y="980"/>
                </a:cubicBezTo>
                <a:cubicBezTo>
                  <a:pt x="116346" y="-8017"/>
                  <a:pt x="298924" y="47881"/>
                  <a:pt x="410540" y="50028"/>
                </a:cubicBezTo>
                <a:cubicBezTo>
                  <a:pt x="522157" y="52175"/>
                  <a:pt x="642232" y="-3723"/>
                  <a:pt x="709176" y="13860"/>
                </a:cubicBezTo>
                <a:cubicBezTo>
                  <a:pt x="776121" y="31443"/>
                  <a:pt x="870162" y="28885"/>
                  <a:pt x="902359" y="52496"/>
                </a:cubicBezTo>
                <a:cubicBezTo>
                  <a:pt x="934556" y="76107"/>
                  <a:pt x="873482" y="110970"/>
                  <a:pt x="863723" y="142649"/>
                </a:cubicBezTo>
                <a:cubicBezTo>
                  <a:pt x="853964" y="174328"/>
                  <a:pt x="893175" y="214666"/>
                  <a:pt x="843806" y="242570"/>
                </a:cubicBezTo>
                <a:cubicBezTo>
                  <a:pt x="794437" y="270474"/>
                  <a:pt x="675806" y="311702"/>
                  <a:pt x="606145" y="322953"/>
                </a:cubicBezTo>
                <a:cubicBezTo>
                  <a:pt x="536484" y="334204"/>
                  <a:pt x="574352" y="411584"/>
                  <a:pt x="541751" y="425984"/>
                </a:cubicBezTo>
                <a:cubicBezTo>
                  <a:pt x="509150" y="440384"/>
                  <a:pt x="479227" y="415792"/>
                  <a:pt x="410540" y="409353"/>
                </a:cubicBezTo>
                <a:cubicBezTo>
                  <a:pt x="341853" y="402914"/>
                  <a:pt x="197545" y="410851"/>
                  <a:pt x="129627" y="387347"/>
                </a:cubicBezTo>
                <a:cubicBezTo>
                  <a:pt x="61709" y="363843"/>
                  <a:pt x="18057" y="313404"/>
                  <a:pt x="3032" y="268328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/>
              <a:t>Болгария</a:t>
            </a:r>
            <a:endParaRPr lang="ru-RU" sz="1200" dirty="0"/>
          </a:p>
        </p:txBody>
      </p:sp>
      <p:sp>
        <p:nvSpPr>
          <p:cNvPr id="38" name="Овал 37"/>
          <p:cNvSpPr/>
          <p:nvPr/>
        </p:nvSpPr>
        <p:spPr>
          <a:xfrm>
            <a:off x="5493962" y="1665220"/>
            <a:ext cx="2581092" cy="2432840"/>
          </a:xfrm>
          <a:custGeom>
            <a:avLst/>
            <a:gdLst>
              <a:gd name="connsiteX0" fmla="*/ 0 w 3075186"/>
              <a:gd name="connsiteY0" fmla="*/ 1980220 h 3960440"/>
              <a:gd name="connsiteX1" fmla="*/ 1537593 w 3075186"/>
              <a:gd name="connsiteY1" fmla="*/ 0 h 3960440"/>
              <a:gd name="connsiteX2" fmla="*/ 3075186 w 3075186"/>
              <a:gd name="connsiteY2" fmla="*/ 1980220 h 3960440"/>
              <a:gd name="connsiteX3" fmla="*/ 1537593 w 3075186"/>
              <a:gd name="connsiteY3" fmla="*/ 3960440 h 3960440"/>
              <a:gd name="connsiteX4" fmla="*/ 0 w 3075186"/>
              <a:gd name="connsiteY4" fmla="*/ 1980220 h 3960440"/>
              <a:gd name="connsiteX0" fmla="*/ 0 w 3077041"/>
              <a:gd name="connsiteY0" fmla="*/ 2049368 h 4029588"/>
              <a:gd name="connsiteX1" fmla="*/ 1537593 w 3077041"/>
              <a:gd name="connsiteY1" fmla="*/ 69148 h 4029588"/>
              <a:gd name="connsiteX2" fmla="*/ 498050 w 3077041"/>
              <a:gd name="connsiteY2" fmla="*/ 600513 h 4029588"/>
              <a:gd name="connsiteX3" fmla="*/ 3075186 w 3077041"/>
              <a:gd name="connsiteY3" fmla="*/ 2049368 h 4029588"/>
              <a:gd name="connsiteX4" fmla="*/ 1537593 w 3077041"/>
              <a:gd name="connsiteY4" fmla="*/ 4029588 h 4029588"/>
              <a:gd name="connsiteX5" fmla="*/ 0 w 3077041"/>
              <a:gd name="connsiteY5" fmla="*/ 2049368 h 4029588"/>
              <a:gd name="connsiteX0" fmla="*/ 93813 w 3170854"/>
              <a:gd name="connsiteY0" fmla="*/ 1590769 h 3570989"/>
              <a:gd name="connsiteX1" fmla="*/ 214730 w 3170854"/>
              <a:gd name="connsiteY1" fmla="*/ 370403 h 3570989"/>
              <a:gd name="connsiteX2" fmla="*/ 591863 w 3170854"/>
              <a:gd name="connsiteY2" fmla="*/ 141914 h 3570989"/>
              <a:gd name="connsiteX3" fmla="*/ 3168999 w 3170854"/>
              <a:gd name="connsiteY3" fmla="*/ 1590769 h 3570989"/>
              <a:gd name="connsiteX4" fmla="*/ 1631406 w 3170854"/>
              <a:gd name="connsiteY4" fmla="*/ 3570989 h 3570989"/>
              <a:gd name="connsiteX5" fmla="*/ 93813 w 3170854"/>
              <a:gd name="connsiteY5" fmla="*/ 1590769 h 3570989"/>
              <a:gd name="connsiteX0" fmla="*/ 93433 w 3170464"/>
              <a:gd name="connsiteY0" fmla="*/ 1510565 h 3490785"/>
              <a:gd name="connsiteX1" fmla="*/ 214350 w 3170464"/>
              <a:gd name="connsiteY1" fmla="*/ 290199 h 3490785"/>
              <a:gd name="connsiteX2" fmla="*/ 578604 w 3170464"/>
              <a:gd name="connsiteY2" fmla="*/ 164741 h 3490785"/>
              <a:gd name="connsiteX3" fmla="*/ 3168619 w 3170464"/>
              <a:gd name="connsiteY3" fmla="*/ 1510565 h 3490785"/>
              <a:gd name="connsiteX4" fmla="*/ 1631026 w 3170464"/>
              <a:gd name="connsiteY4" fmla="*/ 3490785 h 3490785"/>
              <a:gd name="connsiteX5" fmla="*/ 93433 w 3170464"/>
              <a:gd name="connsiteY5" fmla="*/ 1510565 h 3490785"/>
              <a:gd name="connsiteX0" fmla="*/ 69350 w 3146381"/>
              <a:gd name="connsiteY0" fmla="*/ 1510565 h 3496896"/>
              <a:gd name="connsiteX1" fmla="*/ 190267 w 3146381"/>
              <a:gd name="connsiteY1" fmla="*/ 290199 h 3496896"/>
              <a:gd name="connsiteX2" fmla="*/ 554521 w 3146381"/>
              <a:gd name="connsiteY2" fmla="*/ 164741 h 3496896"/>
              <a:gd name="connsiteX3" fmla="*/ 3144536 w 3146381"/>
              <a:gd name="connsiteY3" fmla="*/ 1510565 h 3496896"/>
              <a:gd name="connsiteX4" fmla="*/ 1606943 w 3146381"/>
              <a:gd name="connsiteY4" fmla="*/ 3490785 h 3496896"/>
              <a:gd name="connsiteX5" fmla="*/ 1275738 w 3146381"/>
              <a:gd name="connsiteY5" fmla="*/ 2109451 h 3496896"/>
              <a:gd name="connsiteX6" fmla="*/ 69350 w 3146381"/>
              <a:gd name="connsiteY6" fmla="*/ 1510565 h 3496896"/>
              <a:gd name="connsiteX0" fmla="*/ 69350 w 3146381"/>
              <a:gd name="connsiteY0" fmla="*/ 1510565 h 2273728"/>
              <a:gd name="connsiteX1" fmla="*/ 190267 w 3146381"/>
              <a:gd name="connsiteY1" fmla="*/ 290199 h 2273728"/>
              <a:gd name="connsiteX2" fmla="*/ 554521 w 3146381"/>
              <a:gd name="connsiteY2" fmla="*/ 164741 h 2273728"/>
              <a:gd name="connsiteX3" fmla="*/ 3144536 w 3146381"/>
              <a:gd name="connsiteY3" fmla="*/ 1510565 h 2273728"/>
              <a:gd name="connsiteX4" fmla="*/ 1774369 w 3146381"/>
              <a:gd name="connsiteY4" fmla="*/ 2086987 h 2273728"/>
              <a:gd name="connsiteX5" fmla="*/ 1275738 w 3146381"/>
              <a:gd name="connsiteY5" fmla="*/ 2109451 h 2273728"/>
              <a:gd name="connsiteX6" fmla="*/ 69350 w 3146381"/>
              <a:gd name="connsiteY6" fmla="*/ 1510565 h 2273728"/>
              <a:gd name="connsiteX0" fmla="*/ 35300 w 3112331"/>
              <a:gd name="connsiteY0" fmla="*/ 1510565 h 2225909"/>
              <a:gd name="connsiteX1" fmla="*/ 156217 w 3112331"/>
              <a:gd name="connsiteY1" fmla="*/ 290199 h 2225909"/>
              <a:gd name="connsiteX2" fmla="*/ 520471 w 3112331"/>
              <a:gd name="connsiteY2" fmla="*/ 164741 h 2225909"/>
              <a:gd name="connsiteX3" fmla="*/ 3110486 w 3112331"/>
              <a:gd name="connsiteY3" fmla="*/ 1510565 h 2225909"/>
              <a:gd name="connsiteX4" fmla="*/ 1740319 w 3112331"/>
              <a:gd name="connsiteY4" fmla="*/ 2086987 h 2225909"/>
              <a:gd name="connsiteX5" fmla="*/ 1241688 w 3112331"/>
              <a:gd name="connsiteY5" fmla="*/ 2109451 h 2225909"/>
              <a:gd name="connsiteX6" fmla="*/ 765169 w 3112331"/>
              <a:gd name="connsiteY6" fmla="*/ 2199602 h 2225909"/>
              <a:gd name="connsiteX7" fmla="*/ 35300 w 3112331"/>
              <a:gd name="connsiteY7" fmla="*/ 1510565 h 2225909"/>
              <a:gd name="connsiteX0" fmla="*/ 35300 w 3112331"/>
              <a:gd name="connsiteY0" fmla="*/ 1510565 h 2242334"/>
              <a:gd name="connsiteX1" fmla="*/ 156217 w 3112331"/>
              <a:gd name="connsiteY1" fmla="*/ 290199 h 2242334"/>
              <a:gd name="connsiteX2" fmla="*/ 520471 w 3112331"/>
              <a:gd name="connsiteY2" fmla="*/ 164741 h 2242334"/>
              <a:gd name="connsiteX3" fmla="*/ 3110486 w 3112331"/>
              <a:gd name="connsiteY3" fmla="*/ 1510565 h 2242334"/>
              <a:gd name="connsiteX4" fmla="*/ 1740319 w 3112331"/>
              <a:gd name="connsiteY4" fmla="*/ 2086987 h 2242334"/>
              <a:gd name="connsiteX5" fmla="*/ 1241688 w 3112331"/>
              <a:gd name="connsiteY5" fmla="*/ 2109451 h 2242334"/>
              <a:gd name="connsiteX6" fmla="*/ 932595 w 3112331"/>
              <a:gd name="connsiteY6" fmla="*/ 2148088 h 2242334"/>
              <a:gd name="connsiteX7" fmla="*/ 765169 w 3112331"/>
              <a:gd name="connsiteY7" fmla="*/ 2199602 h 2242334"/>
              <a:gd name="connsiteX8" fmla="*/ 35300 w 3112331"/>
              <a:gd name="connsiteY8" fmla="*/ 1510565 h 2242334"/>
              <a:gd name="connsiteX0" fmla="*/ 35300 w 3112331"/>
              <a:gd name="connsiteY0" fmla="*/ 1510565 h 2573650"/>
              <a:gd name="connsiteX1" fmla="*/ 156217 w 3112331"/>
              <a:gd name="connsiteY1" fmla="*/ 290199 h 2573650"/>
              <a:gd name="connsiteX2" fmla="*/ 520471 w 3112331"/>
              <a:gd name="connsiteY2" fmla="*/ 164741 h 2573650"/>
              <a:gd name="connsiteX3" fmla="*/ 3110486 w 3112331"/>
              <a:gd name="connsiteY3" fmla="*/ 1510565 h 2573650"/>
              <a:gd name="connsiteX4" fmla="*/ 1740319 w 3112331"/>
              <a:gd name="connsiteY4" fmla="*/ 2086987 h 2573650"/>
              <a:gd name="connsiteX5" fmla="*/ 1306082 w 3112331"/>
              <a:gd name="connsiteY5" fmla="*/ 2573090 h 2573650"/>
              <a:gd name="connsiteX6" fmla="*/ 932595 w 3112331"/>
              <a:gd name="connsiteY6" fmla="*/ 2148088 h 2573650"/>
              <a:gd name="connsiteX7" fmla="*/ 765169 w 3112331"/>
              <a:gd name="connsiteY7" fmla="*/ 2199602 h 2573650"/>
              <a:gd name="connsiteX8" fmla="*/ 35300 w 3112331"/>
              <a:gd name="connsiteY8" fmla="*/ 1510565 h 2573650"/>
              <a:gd name="connsiteX0" fmla="*/ 35300 w 3210129"/>
              <a:gd name="connsiteY0" fmla="*/ 1510565 h 2928203"/>
              <a:gd name="connsiteX1" fmla="*/ 156217 w 3210129"/>
              <a:gd name="connsiteY1" fmla="*/ 290199 h 2928203"/>
              <a:gd name="connsiteX2" fmla="*/ 520471 w 3210129"/>
              <a:gd name="connsiteY2" fmla="*/ 164741 h 2928203"/>
              <a:gd name="connsiteX3" fmla="*/ 3110486 w 3210129"/>
              <a:gd name="connsiteY3" fmla="*/ 1510565 h 2928203"/>
              <a:gd name="connsiteX4" fmla="*/ 2722758 w 3210129"/>
              <a:gd name="connsiteY4" fmla="*/ 2920819 h 2928203"/>
              <a:gd name="connsiteX5" fmla="*/ 1740319 w 3210129"/>
              <a:gd name="connsiteY5" fmla="*/ 2086987 h 2928203"/>
              <a:gd name="connsiteX6" fmla="*/ 1306082 w 3210129"/>
              <a:gd name="connsiteY6" fmla="*/ 2573090 h 2928203"/>
              <a:gd name="connsiteX7" fmla="*/ 932595 w 3210129"/>
              <a:gd name="connsiteY7" fmla="*/ 2148088 h 2928203"/>
              <a:gd name="connsiteX8" fmla="*/ 765169 w 3210129"/>
              <a:gd name="connsiteY8" fmla="*/ 2199602 h 2928203"/>
              <a:gd name="connsiteX9" fmla="*/ 35300 w 3210129"/>
              <a:gd name="connsiteY9" fmla="*/ 1510565 h 2928203"/>
              <a:gd name="connsiteX0" fmla="*/ 35300 w 2796274"/>
              <a:gd name="connsiteY0" fmla="*/ 1510565 h 2928203"/>
              <a:gd name="connsiteX1" fmla="*/ 156217 w 2796274"/>
              <a:gd name="connsiteY1" fmla="*/ 290199 h 2928203"/>
              <a:gd name="connsiteX2" fmla="*/ 520471 w 2796274"/>
              <a:gd name="connsiteY2" fmla="*/ 164741 h 2928203"/>
              <a:gd name="connsiteX3" fmla="*/ 2299117 w 2796274"/>
              <a:gd name="connsiteY3" fmla="*/ 1703748 h 2928203"/>
              <a:gd name="connsiteX4" fmla="*/ 2722758 w 2796274"/>
              <a:gd name="connsiteY4" fmla="*/ 2920819 h 2928203"/>
              <a:gd name="connsiteX5" fmla="*/ 1740319 w 2796274"/>
              <a:gd name="connsiteY5" fmla="*/ 2086987 h 2928203"/>
              <a:gd name="connsiteX6" fmla="*/ 1306082 w 2796274"/>
              <a:gd name="connsiteY6" fmla="*/ 2573090 h 2928203"/>
              <a:gd name="connsiteX7" fmla="*/ 932595 w 2796274"/>
              <a:gd name="connsiteY7" fmla="*/ 2148088 h 2928203"/>
              <a:gd name="connsiteX8" fmla="*/ 765169 w 2796274"/>
              <a:gd name="connsiteY8" fmla="*/ 2199602 h 2928203"/>
              <a:gd name="connsiteX9" fmla="*/ 35300 w 2796274"/>
              <a:gd name="connsiteY9" fmla="*/ 1510565 h 2928203"/>
              <a:gd name="connsiteX0" fmla="*/ 35300 w 2425383"/>
              <a:gd name="connsiteY0" fmla="*/ 1510565 h 2573650"/>
              <a:gd name="connsiteX1" fmla="*/ 156217 w 2425383"/>
              <a:gd name="connsiteY1" fmla="*/ 290199 h 2573650"/>
              <a:gd name="connsiteX2" fmla="*/ 520471 w 2425383"/>
              <a:gd name="connsiteY2" fmla="*/ 164741 h 2573650"/>
              <a:gd name="connsiteX3" fmla="*/ 2299117 w 2425383"/>
              <a:gd name="connsiteY3" fmla="*/ 1703748 h 2573650"/>
              <a:gd name="connsiteX4" fmla="*/ 2065936 w 2425383"/>
              <a:gd name="connsiteY4" fmla="*/ 2508695 h 2573650"/>
              <a:gd name="connsiteX5" fmla="*/ 1740319 w 2425383"/>
              <a:gd name="connsiteY5" fmla="*/ 2086987 h 2573650"/>
              <a:gd name="connsiteX6" fmla="*/ 1306082 w 2425383"/>
              <a:gd name="connsiteY6" fmla="*/ 2573090 h 2573650"/>
              <a:gd name="connsiteX7" fmla="*/ 932595 w 2425383"/>
              <a:gd name="connsiteY7" fmla="*/ 2148088 h 2573650"/>
              <a:gd name="connsiteX8" fmla="*/ 765169 w 2425383"/>
              <a:gd name="connsiteY8" fmla="*/ 2199602 h 2573650"/>
              <a:gd name="connsiteX9" fmla="*/ 35300 w 2425383"/>
              <a:gd name="connsiteY9" fmla="*/ 1510565 h 2573650"/>
              <a:gd name="connsiteX0" fmla="*/ 35300 w 2507727"/>
              <a:gd name="connsiteY0" fmla="*/ 1510565 h 2573650"/>
              <a:gd name="connsiteX1" fmla="*/ 156217 w 2507727"/>
              <a:gd name="connsiteY1" fmla="*/ 290199 h 2573650"/>
              <a:gd name="connsiteX2" fmla="*/ 520471 w 2507727"/>
              <a:gd name="connsiteY2" fmla="*/ 164741 h 2573650"/>
              <a:gd name="connsiteX3" fmla="*/ 2299117 w 2507727"/>
              <a:gd name="connsiteY3" fmla="*/ 1703748 h 2573650"/>
              <a:gd name="connsiteX4" fmla="*/ 2065936 w 2507727"/>
              <a:gd name="connsiteY4" fmla="*/ 2508695 h 2573650"/>
              <a:gd name="connsiteX5" fmla="*/ 1740319 w 2507727"/>
              <a:gd name="connsiteY5" fmla="*/ 2086987 h 2573650"/>
              <a:gd name="connsiteX6" fmla="*/ 1306082 w 2507727"/>
              <a:gd name="connsiteY6" fmla="*/ 2573090 h 2573650"/>
              <a:gd name="connsiteX7" fmla="*/ 932595 w 2507727"/>
              <a:gd name="connsiteY7" fmla="*/ 2148088 h 2573650"/>
              <a:gd name="connsiteX8" fmla="*/ 765169 w 2507727"/>
              <a:gd name="connsiteY8" fmla="*/ 2199602 h 2573650"/>
              <a:gd name="connsiteX9" fmla="*/ 35300 w 2507727"/>
              <a:gd name="connsiteY9" fmla="*/ 1510565 h 2573650"/>
              <a:gd name="connsiteX0" fmla="*/ 35300 w 2401907"/>
              <a:gd name="connsiteY0" fmla="*/ 1510565 h 2573650"/>
              <a:gd name="connsiteX1" fmla="*/ 156217 w 2401907"/>
              <a:gd name="connsiteY1" fmla="*/ 290199 h 2573650"/>
              <a:gd name="connsiteX2" fmla="*/ 520471 w 2401907"/>
              <a:gd name="connsiteY2" fmla="*/ 164741 h 2573650"/>
              <a:gd name="connsiteX3" fmla="*/ 2299117 w 2401907"/>
              <a:gd name="connsiteY3" fmla="*/ 1703748 h 2573650"/>
              <a:gd name="connsiteX4" fmla="*/ 2065936 w 2401907"/>
              <a:gd name="connsiteY4" fmla="*/ 2508695 h 2573650"/>
              <a:gd name="connsiteX5" fmla="*/ 2065937 w 2401907"/>
              <a:gd name="connsiteY5" fmla="*/ 2057935 h 2573650"/>
              <a:gd name="connsiteX6" fmla="*/ 1740319 w 2401907"/>
              <a:gd name="connsiteY6" fmla="*/ 2086987 h 2573650"/>
              <a:gd name="connsiteX7" fmla="*/ 1306082 w 2401907"/>
              <a:gd name="connsiteY7" fmla="*/ 2573090 h 2573650"/>
              <a:gd name="connsiteX8" fmla="*/ 932595 w 2401907"/>
              <a:gd name="connsiteY8" fmla="*/ 2148088 h 2573650"/>
              <a:gd name="connsiteX9" fmla="*/ 765169 w 2401907"/>
              <a:gd name="connsiteY9" fmla="*/ 2199602 h 2573650"/>
              <a:gd name="connsiteX10" fmla="*/ 35300 w 2401907"/>
              <a:gd name="connsiteY10" fmla="*/ 1510565 h 2573650"/>
              <a:gd name="connsiteX0" fmla="*/ 35300 w 2396088"/>
              <a:gd name="connsiteY0" fmla="*/ 1510565 h 2573650"/>
              <a:gd name="connsiteX1" fmla="*/ 156217 w 2396088"/>
              <a:gd name="connsiteY1" fmla="*/ 290199 h 2573650"/>
              <a:gd name="connsiteX2" fmla="*/ 520471 w 2396088"/>
              <a:gd name="connsiteY2" fmla="*/ 164741 h 2573650"/>
              <a:gd name="connsiteX3" fmla="*/ 2299117 w 2396088"/>
              <a:gd name="connsiteY3" fmla="*/ 1703748 h 2573650"/>
              <a:gd name="connsiteX4" fmla="*/ 2065936 w 2396088"/>
              <a:gd name="connsiteY4" fmla="*/ 2508695 h 2573650"/>
              <a:gd name="connsiteX5" fmla="*/ 1898511 w 2396088"/>
              <a:gd name="connsiteY5" fmla="*/ 2212481 h 2573650"/>
              <a:gd name="connsiteX6" fmla="*/ 2065937 w 2396088"/>
              <a:gd name="connsiteY6" fmla="*/ 2057935 h 2573650"/>
              <a:gd name="connsiteX7" fmla="*/ 1740319 w 2396088"/>
              <a:gd name="connsiteY7" fmla="*/ 2086987 h 2573650"/>
              <a:gd name="connsiteX8" fmla="*/ 1306082 w 2396088"/>
              <a:gd name="connsiteY8" fmla="*/ 2573090 h 2573650"/>
              <a:gd name="connsiteX9" fmla="*/ 932595 w 2396088"/>
              <a:gd name="connsiteY9" fmla="*/ 2148088 h 2573650"/>
              <a:gd name="connsiteX10" fmla="*/ 765169 w 2396088"/>
              <a:gd name="connsiteY10" fmla="*/ 2199602 h 2573650"/>
              <a:gd name="connsiteX11" fmla="*/ 35300 w 2396088"/>
              <a:gd name="connsiteY11" fmla="*/ 1510565 h 2573650"/>
              <a:gd name="connsiteX0" fmla="*/ 35300 w 2398512"/>
              <a:gd name="connsiteY0" fmla="*/ 1510565 h 2573650"/>
              <a:gd name="connsiteX1" fmla="*/ 156217 w 2398512"/>
              <a:gd name="connsiteY1" fmla="*/ 290199 h 2573650"/>
              <a:gd name="connsiteX2" fmla="*/ 520471 w 2398512"/>
              <a:gd name="connsiteY2" fmla="*/ 164741 h 2573650"/>
              <a:gd name="connsiteX3" fmla="*/ 2299117 w 2398512"/>
              <a:gd name="connsiteY3" fmla="*/ 1703748 h 2573650"/>
              <a:gd name="connsiteX4" fmla="*/ 2065936 w 2398512"/>
              <a:gd name="connsiteY4" fmla="*/ 2508695 h 2573650"/>
              <a:gd name="connsiteX5" fmla="*/ 1705328 w 2398512"/>
              <a:gd name="connsiteY5" fmla="*/ 2457180 h 2573650"/>
              <a:gd name="connsiteX6" fmla="*/ 1898511 w 2398512"/>
              <a:gd name="connsiteY6" fmla="*/ 2212481 h 2573650"/>
              <a:gd name="connsiteX7" fmla="*/ 2065937 w 2398512"/>
              <a:gd name="connsiteY7" fmla="*/ 2057935 h 2573650"/>
              <a:gd name="connsiteX8" fmla="*/ 1740319 w 2398512"/>
              <a:gd name="connsiteY8" fmla="*/ 2086987 h 2573650"/>
              <a:gd name="connsiteX9" fmla="*/ 1306082 w 2398512"/>
              <a:gd name="connsiteY9" fmla="*/ 2573090 h 2573650"/>
              <a:gd name="connsiteX10" fmla="*/ 932595 w 2398512"/>
              <a:gd name="connsiteY10" fmla="*/ 2148088 h 2573650"/>
              <a:gd name="connsiteX11" fmla="*/ 765169 w 2398512"/>
              <a:gd name="connsiteY11" fmla="*/ 2199602 h 2573650"/>
              <a:gd name="connsiteX12" fmla="*/ 35300 w 2398512"/>
              <a:gd name="connsiteY12" fmla="*/ 1510565 h 2573650"/>
              <a:gd name="connsiteX0" fmla="*/ 35300 w 2401328"/>
              <a:gd name="connsiteY0" fmla="*/ 1510565 h 2573650"/>
              <a:gd name="connsiteX1" fmla="*/ 156217 w 2401328"/>
              <a:gd name="connsiteY1" fmla="*/ 290199 h 2573650"/>
              <a:gd name="connsiteX2" fmla="*/ 520471 w 2401328"/>
              <a:gd name="connsiteY2" fmla="*/ 164741 h 2573650"/>
              <a:gd name="connsiteX3" fmla="*/ 2299117 w 2401328"/>
              <a:gd name="connsiteY3" fmla="*/ 1703748 h 2573650"/>
              <a:gd name="connsiteX4" fmla="*/ 2065936 w 2401328"/>
              <a:gd name="connsiteY4" fmla="*/ 2508695 h 2573650"/>
              <a:gd name="connsiteX5" fmla="*/ 1898511 w 2401328"/>
              <a:gd name="connsiteY5" fmla="*/ 2495816 h 2573650"/>
              <a:gd name="connsiteX6" fmla="*/ 1705328 w 2401328"/>
              <a:gd name="connsiteY6" fmla="*/ 2457180 h 2573650"/>
              <a:gd name="connsiteX7" fmla="*/ 1898511 w 2401328"/>
              <a:gd name="connsiteY7" fmla="*/ 2212481 h 2573650"/>
              <a:gd name="connsiteX8" fmla="*/ 2065937 w 2401328"/>
              <a:gd name="connsiteY8" fmla="*/ 2057935 h 2573650"/>
              <a:gd name="connsiteX9" fmla="*/ 1740319 w 2401328"/>
              <a:gd name="connsiteY9" fmla="*/ 2086987 h 2573650"/>
              <a:gd name="connsiteX10" fmla="*/ 1306082 w 2401328"/>
              <a:gd name="connsiteY10" fmla="*/ 2573090 h 2573650"/>
              <a:gd name="connsiteX11" fmla="*/ 932595 w 2401328"/>
              <a:gd name="connsiteY11" fmla="*/ 2148088 h 2573650"/>
              <a:gd name="connsiteX12" fmla="*/ 765169 w 2401328"/>
              <a:gd name="connsiteY12" fmla="*/ 2199602 h 2573650"/>
              <a:gd name="connsiteX13" fmla="*/ 35300 w 2401328"/>
              <a:gd name="connsiteY13" fmla="*/ 1510565 h 2573650"/>
              <a:gd name="connsiteX0" fmla="*/ 35300 w 2401328"/>
              <a:gd name="connsiteY0" fmla="*/ 1510565 h 2573650"/>
              <a:gd name="connsiteX1" fmla="*/ 156217 w 2401328"/>
              <a:gd name="connsiteY1" fmla="*/ 290199 h 2573650"/>
              <a:gd name="connsiteX2" fmla="*/ 520471 w 2401328"/>
              <a:gd name="connsiteY2" fmla="*/ 164741 h 2573650"/>
              <a:gd name="connsiteX3" fmla="*/ 2299117 w 2401328"/>
              <a:gd name="connsiteY3" fmla="*/ 1703748 h 2573650"/>
              <a:gd name="connsiteX4" fmla="*/ 2065936 w 2401328"/>
              <a:gd name="connsiteY4" fmla="*/ 2508695 h 2573650"/>
              <a:gd name="connsiteX5" fmla="*/ 1898511 w 2401328"/>
              <a:gd name="connsiteY5" fmla="*/ 2495816 h 2573650"/>
              <a:gd name="connsiteX6" fmla="*/ 1795480 w 2401328"/>
              <a:gd name="connsiteY6" fmla="*/ 2431422 h 2573650"/>
              <a:gd name="connsiteX7" fmla="*/ 1705328 w 2401328"/>
              <a:gd name="connsiteY7" fmla="*/ 2457180 h 2573650"/>
              <a:gd name="connsiteX8" fmla="*/ 1898511 w 2401328"/>
              <a:gd name="connsiteY8" fmla="*/ 2212481 h 2573650"/>
              <a:gd name="connsiteX9" fmla="*/ 2065937 w 2401328"/>
              <a:gd name="connsiteY9" fmla="*/ 2057935 h 2573650"/>
              <a:gd name="connsiteX10" fmla="*/ 1740319 w 2401328"/>
              <a:gd name="connsiteY10" fmla="*/ 2086987 h 2573650"/>
              <a:gd name="connsiteX11" fmla="*/ 1306082 w 2401328"/>
              <a:gd name="connsiteY11" fmla="*/ 2573090 h 2573650"/>
              <a:gd name="connsiteX12" fmla="*/ 932595 w 2401328"/>
              <a:gd name="connsiteY12" fmla="*/ 2148088 h 2573650"/>
              <a:gd name="connsiteX13" fmla="*/ 765169 w 2401328"/>
              <a:gd name="connsiteY13" fmla="*/ 2199602 h 2573650"/>
              <a:gd name="connsiteX14" fmla="*/ 35300 w 2401328"/>
              <a:gd name="connsiteY14" fmla="*/ 1510565 h 2573650"/>
              <a:gd name="connsiteX0" fmla="*/ 35300 w 2401328"/>
              <a:gd name="connsiteY0" fmla="*/ 1510565 h 2573622"/>
              <a:gd name="connsiteX1" fmla="*/ 156217 w 2401328"/>
              <a:gd name="connsiteY1" fmla="*/ 290199 h 2573622"/>
              <a:gd name="connsiteX2" fmla="*/ 520471 w 2401328"/>
              <a:gd name="connsiteY2" fmla="*/ 164741 h 2573622"/>
              <a:gd name="connsiteX3" fmla="*/ 2299117 w 2401328"/>
              <a:gd name="connsiteY3" fmla="*/ 1703748 h 2573622"/>
              <a:gd name="connsiteX4" fmla="*/ 2065936 w 2401328"/>
              <a:gd name="connsiteY4" fmla="*/ 2508695 h 2573622"/>
              <a:gd name="connsiteX5" fmla="*/ 1898511 w 2401328"/>
              <a:gd name="connsiteY5" fmla="*/ 2495816 h 2573622"/>
              <a:gd name="connsiteX6" fmla="*/ 1795480 w 2401328"/>
              <a:gd name="connsiteY6" fmla="*/ 2431422 h 2573622"/>
              <a:gd name="connsiteX7" fmla="*/ 1705328 w 2401328"/>
              <a:gd name="connsiteY7" fmla="*/ 2457180 h 2573622"/>
              <a:gd name="connsiteX8" fmla="*/ 1898511 w 2401328"/>
              <a:gd name="connsiteY8" fmla="*/ 2212481 h 2573622"/>
              <a:gd name="connsiteX9" fmla="*/ 2065937 w 2401328"/>
              <a:gd name="connsiteY9" fmla="*/ 2057935 h 2573622"/>
              <a:gd name="connsiteX10" fmla="*/ 1740319 w 2401328"/>
              <a:gd name="connsiteY10" fmla="*/ 2086987 h 2573622"/>
              <a:gd name="connsiteX11" fmla="*/ 1512145 w 2401328"/>
              <a:gd name="connsiteY11" fmla="*/ 2199602 h 2573622"/>
              <a:gd name="connsiteX12" fmla="*/ 1306082 w 2401328"/>
              <a:gd name="connsiteY12" fmla="*/ 2573090 h 2573622"/>
              <a:gd name="connsiteX13" fmla="*/ 932595 w 2401328"/>
              <a:gd name="connsiteY13" fmla="*/ 2148088 h 2573622"/>
              <a:gd name="connsiteX14" fmla="*/ 765169 w 2401328"/>
              <a:gd name="connsiteY14" fmla="*/ 2199602 h 2573622"/>
              <a:gd name="connsiteX15" fmla="*/ 35300 w 2401328"/>
              <a:gd name="connsiteY15" fmla="*/ 1510565 h 2573622"/>
              <a:gd name="connsiteX0" fmla="*/ 35300 w 2401328"/>
              <a:gd name="connsiteY0" fmla="*/ 1510565 h 2573855"/>
              <a:gd name="connsiteX1" fmla="*/ 156217 w 2401328"/>
              <a:gd name="connsiteY1" fmla="*/ 290199 h 2573855"/>
              <a:gd name="connsiteX2" fmla="*/ 520471 w 2401328"/>
              <a:gd name="connsiteY2" fmla="*/ 164741 h 2573855"/>
              <a:gd name="connsiteX3" fmla="*/ 2299117 w 2401328"/>
              <a:gd name="connsiteY3" fmla="*/ 1703748 h 2573855"/>
              <a:gd name="connsiteX4" fmla="*/ 2065936 w 2401328"/>
              <a:gd name="connsiteY4" fmla="*/ 2508695 h 2573855"/>
              <a:gd name="connsiteX5" fmla="*/ 1898511 w 2401328"/>
              <a:gd name="connsiteY5" fmla="*/ 2495816 h 2573855"/>
              <a:gd name="connsiteX6" fmla="*/ 1795480 w 2401328"/>
              <a:gd name="connsiteY6" fmla="*/ 2431422 h 2573855"/>
              <a:gd name="connsiteX7" fmla="*/ 1705328 w 2401328"/>
              <a:gd name="connsiteY7" fmla="*/ 2457180 h 2573855"/>
              <a:gd name="connsiteX8" fmla="*/ 1898511 w 2401328"/>
              <a:gd name="connsiteY8" fmla="*/ 2212481 h 2573855"/>
              <a:gd name="connsiteX9" fmla="*/ 2065937 w 2401328"/>
              <a:gd name="connsiteY9" fmla="*/ 2057935 h 2573855"/>
              <a:gd name="connsiteX10" fmla="*/ 1740319 w 2401328"/>
              <a:gd name="connsiteY10" fmla="*/ 2086987 h 2573855"/>
              <a:gd name="connsiteX11" fmla="*/ 1512145 w 2401328"/>
              <a:gd name="connsiteY11" fmla="*/ 2199602 h 2573855"/>
              <a:gd name="connsiteX12" fmla="*/ 1357599 w 2401328"/>
              <a:gd name="connsiteY12" fmla="*/ 2251118 h 2573855"/>
              <a:gd name="connsiteX13" fmla="*/ 1306082 w 2401328"/>
              <a:gd name="connsiteY13" fmla="*/ 2573090 h 2573855"/>
              <a:gd name="connsiteX14" fmla="*/ 932595 w 2401328"/>
              <a:gd name="connsiteY14" fmla="*/ 2148088 h 2573855"/>
              <a:gd name="connsiteX15" fmla="*/ 765169 w 2401328"/>
              <a:gd name="connsiteY15" fmla="*/ 2199602 h 2573855"/>
              <a:gd name="connsiteX16" fmla="*/ 35300 w 2401328"/>
              <a:gd name="connsiteY16" fmla="*/ 1510565 h 2573855"/>
              <a:gd name="connsiteX0" fmla="*/ 35300 w 2401328"/>
              <a:gd name="connsiteY0" fmla="*/ 1510565 h 2579204"/>
              <a:gd name="connsiteX1" fmla="*/ 156217 w 2401328"/>
              <a:gd name="connsiteY1" fmla="*/ 290199 h 2579204"/>
              <a:gd name="connsiteX2" fmla="*/ 520471 w 2401328"/>
              <a:gd name="connsiteY2" fmla="*/ 164741 h 2579204"/>
              <a:gd name="connsiteX3" fmla="*/ 2299117 w 2401328"/>
              <a:gd name="connsiteY3" fmla="*/ 1703748 h 2579204"/>
              <a:gd name="connsiteX4" fmla="*/ 2065936 w 2401328"/>
              <a:gd name="connsiteY4" fmla="*/ 2508695 h 2579204"/>
              <a:gd name="connsiteX5" fmla="*/ 1898511 w 2401328"/>
              <a:gd name="connsiteY5" fmla="*/ 2495816 h 2579204"/>
              <a:gd name="connsiteX6" fmla="*/ 1795480 w 2401328"/>
              <a:gd name="connsiteY6" fmla="*/ 2431422 h 2579204"/>
              <a:gd name="connsiteX7" fmla="*/ 1705328 w 2401328"/>
              <a:gd name="connsiteY7" fmla="*/ 2457180 h 2579204"/>
              <a:gd name="connsiteX8" fmla="*/ 1898511 w 2401328"/>
              <a:gd name="connsiteY8" fmla="*/ 2212481 h 2579204"/>
              <a:gd name="connsiteX9" fmla="*/ 2065937 w 2401328"/>
              <a:gd name="connsiteY9" fmla="*/ 2057935 h 2579204"/>
              <a:gd name="connsiteX10" fmla="*/ 1740319 w 2401328"/>
              <a:gd name="connsiteY10" fmla="*/ 2086987 h 2579204"/>
              <a:gd name="connsiteX11" fmla="*/ 1512145 w 2401328"/>
              <a:gd name="connsiteY11" fmla="*/ 2199602 h 2579204"/>
              <a:gd name="connsiteX12" fmla="*/ 1357599 w 2401328"/>
              <a:gd name="connsiteY12" fmla="*/ 2251118 h 2579204"/>
              <a:gd name="connsiteX13" fmla="*/ 1486387 w 2401328"/>
              <a:gd name="connsiteY13" fmla="*/ 2367028 h 2579204"/>
              <a:gd name="connsiteX14" fmla="*/ 1306082 w 2401328"/>
              <a:gd name="connsiteY14" fmla="*/ 2573090 h 2579204"/>
              <a:gd name="connsiteX15" fmla="*/ 932595 w 2401328"/>
              <a:gd name="connsiteY15" fmla="*/ 2148088 h 2579204"/>
              <a:gd name="connsiteX16" fmla="*/ 765169 w 2401328"/>
              <a:gd name="connsiteY16" fmla="*/ 2199602 h 2579204"/>
              <a:gd name="connsiteX17" fmla="*/ 35300 w 2401328"/>
              <a:gd name="connsiteY17" fmla="*/ 1510565 h 2579204"/>
              <a:gd name="connsiteX0" fmla="*/ 35300 w 2401328"/>
              <a:gd name="connsiteY0" fmla="*/ 1510565 h 2578102"/>
              <a:gd name="connsiteX1" fmla="*/ 156217 w 2401328"/>
              <a:gd name="connsiteY1" fmla="*/ 290199 h 2578102"/>
              <a:gd name="connsiteX2" fmla="*/ 520471 w 2401328"/>
              <a:gd name="connsiteY2" fmla="*/ 164741 h 2578102"/>
              <a:gd name="connsiteX3" fmla="*/ 2299117 w 2401328"/>
              <a:gd name="connsiteY3" fmla="*/ 1703748 h 2578102"/>
              <a:gd name="connsiteX4" fmla="*/ 2065936 w 2401328"/>
              <a:gd name="connsiteY4" fmla="*/ 2508695 h 2578102"/>
              <a:gd name="connsiteX5" fmla="*/ 1898511 w 2401328"/>
              <a:gd name="connsiteY5" fmla="*/ 2495816 h 2578102"/>
              <a:gd name="connsiteX6" fmla="*/ 1795480 w 2401328"/>
              <a:gd name="connsiteY6" fmla="*/ 2431422 h 2578102"/>
              <a:gd name="connsiteX7" fmla="*/ 1705328 w 2401328"/>
              <a:gd name="connsiteY7" fmla="*/ 2457180 h 2578102"/>
              <a:gd name="connsiteX8" fmla="*/ 1898511 w 2401328"/>
              <a:gd name="connsiteY8" fmla="*/ 2212481 h 2578102"/>
              <a:gd name="connsiteX9" fmla="*/ 2065937 w 2401328"/>
              <a:gd name="connsiteY9" fmla="*/ 2057935 h 2578102"/>
              <a:gd name="connsiteX10" fmla="*/ 1740319 w 2401328"/>
              <a:gd name="connsiteY10" fmla="*/ 2086987 h 2578102"/>
              <a:gd name="connsiteX11" fmla="*/ 1512145 w 2401328"/>
              <a:gd name="connsiteY11" fmla="*/ 2199602 h 2578102"/>
              <a:gd name="connsiteX12" fmla="*/ 1357599 w 2401328"/>
              <a:gd name="connsiteY12" fmla="*/ 2251118 h 2578102"/>
              <a:gd name="connsiteX13" fmla="*/ 1486387 w 2401328"/>
              <a:gd name="connsiteY13" fmla="*/ 2367028 h 2578102"/>
              <a:gd name="connsiteX14" fmla="*/ 1306082 w 2401328"/>
              <a:gd name="connsiteY14" fmla="*/ 2573090 h 2578102"/>
              <a:gd name="connsiteX15" fmla="*/ 932595 w 2401328"/>
              <a:gd name="connsiteY15" fmla="*/ 2148088 h 2578102"/>
              <a:gd name="connsiteX16" fmla="*/ 765169 w 2401328"/>
              <a:gd name="connsiteY16" fmla="*/ 2199602 h 2578102"/>
              <a:gd name="connsiteX17" fmla="*/ 35300 w 2401328"/>
              <a:gd name="connsiteY17" fmla="*/ 1510565 h 2578102"/>
              <a:gd name="connsiteX0" fmla="*/ 35300 w 2401328"/>
              <a:gd name="connsiteY0" fmla="*/ 1510565 h 2592586"/>
              <a:gd name="connsiteX1" fmla="*/ 156217 w 2401328"/>
              <a:gd name="connsiteY1" fmla="*/ 290199 h 2592586"/>
              <a:gd name="connsiteX2" fmla="*/ 520471 w 2401328"/>
              <a:gd name="connsiteY2" fmla="*/ 164741 h 2592586"/>
              <a:gd name="connsiteX3" fmla="*/ 2299117 w 2401328"/>
              <a:gd name="connsiteY3" fmla="*/ 1703748 h 2592586"/>
              <a:gd name="connsiteX4" fmla="*/ 2065936 w 2401328"/>
              <a:gd name="connsiteY4" fmla="*/ 2508695 h 2592586"/>
              <a:gd name="connsiteX5" fmla="*/ 1898511 w 2401328"/>
              <a:gd name="connsiteY5" fmla="*/ 2495816 h 2592586"/>
              <a:gd name="connsiteX6" fmla="*/ 1795480 w 2401328"/>
              <a:gd name="connsiteY6" fmla="*/ 2431422 h 2592586"/>
              <a:gd name="connsiteX7" fmla="*/ 1705328 w 2401328"/>
              <a:gd name="connsiteY7" fmla="*/ 2457180 h 2592586"/>
              <a:gd name="connsiteX8" fmla="*/ 1898511 w 2401328"/>
              <a:gd name="connsiteY8" fmla="*/ 2212481 h 2592586"/>
              <a:gd name="connsiteX9" fmla="*/ 2065937 w 2401328"/>
              <a:gd name="connsiteY9" fmla="*/ 2057935 h 2592586"/>
              <a:gd name="connsiteX10" fmla="*/ 1740319 w 2401328"/>
              <a:gd name="connsiteY10" fmla="*/ 2086987 h 2592586"/>
              <a:gd name="connsiteX11" fmla="*/ 1512145 w 2401328"/>
              <a:gd name="connsiteY11" fmla="*/ 2199602 h 2592586"/>
              <a:gd name="connsiteX12" fmla="*/ 1357599 w 2401328"/>
              <a:gd name="connsiteY12" fmla="*/ 2251118 h 2592586"/>
              <a:gd name="connsiteX13" fmla="*/ 1486387 w 2401328"/>
              <a:gd name="connsiteY13" fmla="*/ 2367028 h 2592586"/>
              <a:gd name="connsiteX14" fmla="*/ 1421993 w 2401328"/>
              <a:gd name="connsiteY14" fmla="*/ 2482937 h 2592586"/>
              <a:gd name="connsiteX15" fmla="*/ 1306082 w 2401328"/>
              <a:gd name="connsiteY15" fmla="*/ 2573090 h 2592586"/>
              <a:gd name="connsiteX16" fmla="*/ 932595 w 2401328"/>
              <a:gd name="connsiteY16" fmla="*/ 2148088 h 2592586"/>
              <a:gd name="connsiteX17" fmla="*/ 765169 w 2401328"/>
              <a:gd name="connsiteY17" fmla="*/ 2199602 h 2592586"/>
              <a:gd name="connsiteX18" fmla="*/ 35300 w 2401328"/>
              <a:gd name="connsiteY18" fmla="*/ 1510565 h 2592586"/>
              <a:gd name="connsiteX0" fmla="*/ 35300 w 2401328"/>
              <a:gd name="connsiteY0" fmla="*/ 1510565 h 2579361"/>
              <a:gd name="connsiteX1" fmla="*/ 156217 w 2401328"/>
              <a:gd name="connsiteY1" fmla="*/ 290199 h 2579361"/>
              <a:gd name="connsiteX2" fmla="*/ 520471 w 2401328"/>
              <a:gd name="connsiteY2" fmla="*/ 164741 h 2579361"/>
              <a:gd name="connsiteX3" fmla="*/ 2299117 w 2401328"/>
              <a:gd name="connsiteY3" fmla="*/ 1703748 h 2579361"/>
              <a:gd name="connsiteX4" fmla="*/ 2065936 w 2401328"/>
              <a:gd name="connsiteY4" fmla="*/ 2508695 h 2579361"/>
              <a:gd name="connsiteX5" fmla="*/ 1898511 w 2401328"/>
              <a:gd name="connsiteY5" fmla="*/ 2495816 h 2579361"/>
              <a:gd name="connsiteX6" fmla="*/ 1795480 w 2401328"/>
              <a:gd name="connsiteY6" fmla="*/ 2431422 h 2579361"/>
              <a:gd name="connsiteX7" fmla="*/ 1705328 w 2401328"/>
              <a:gd name="connsiteY7" fmla="*/ 2457180 h 2579361"/>
              <a:gd name="connsiteX8" fmla="*/ 1898511 w 2401328"/>
              <a:gd name="connsiteY8" fmla="*/ 2212481 h 2579361"/>
              <a:gd name="connsiteX9" fmla="*/ 2065937 w 2401328"/>
              <a:gd name="connsiteY9" fmla="*/ 2057935 h 2579361"/>
              <a:gd name="connsiteX10" fmla="*/ 1740319 w 2401328"/>
              <a:gd name="connsiteY10" fmla="*/ 2086987 h 2579361"/>
              <a:gd name="connsiteX11" fmla="*/ 1512145 w 2401328"/>
              <a:gd name="connsiteY11" fmla="*/ 2199602 h 2579361"/>
              <a:gd name="connsiteX12" fmla="*/ 1357599 w 2401328"/>
              <a:gd name="connsiteY12" fmla="*/ 2251118 h 2579361"/>
              <a:gd name="connsiteX13" fmla="*/ 1486387 w 2401328"/>
              <a:gd name="connsiteY13" fmla="*/ 2367028 h 2579361"/>
              <a:gd name="connsiteX14" fmla="*/ 1421993 w 2401328"/>
              <a:gd name="connsiteY14" fmla="*/ 2482937 h 2579361"/>
              <a:gd name="connsiteX15" fmla="*/ 1306082 w 2401328"/>
              <a:gd name="connsiteY15" fmla="*/ 2573090 h 2579361"/>
              <a:gd name="connsiteX16" fmla="*/ 1203052 w 2401328"/>
              <a:gd name="connsiteY16" fmla="*/ 2238238 h 2579361"/>
              <a:gd name="connsiteX17" fmla="*/ 932595 w 2401328"/>
              <a:gd name="connsiteY17" fmla="*/ 2148088 h 2579361"/>
              <a:gd name="connsiteX18" fmla="*/ 765169 w 2401328"/>
              <a:gd name="connsiteY18" fmla="*/ 2199602 h 2579361"/>
              <a:gd name="connsiteX19" fmla="*/ 35300 w 2401328"/>
              <a:gd name="connsiteY19" fmla="*/ 1510565 h 2579361"/>
              <a:gd name="connsiteX0" fmla="*/ 35300 w 2401328"/>
              <a:gd name="connsiteY0" fmla="*/ 1510565 h 2579361"/>
              <a:gd name="connsiteX1" fmla="*/ 156217 w 2401328"/>
              <a:gd name="connsiteY1" fmla="*/ 290199 h 2579361"/>
              <a:gd name="connsiteX2" fmla="*/ 520471 w 2401328"/>
              <a:gd name="connsiteY2" fmla="*/ 164741 h 2579361"/>
              <a:gd name="connsiteX3" fmla="*/ 2299117 w 2401328"/>
              <a:gd name="connsiteY3" fmla="*/ 1703748 h 2579361"/>
              <a:gd name="connsiteX4" fmla="*/ 2065936 w 2401328"/>
              <a:gd name="connsiteY4" fmla="*/ 2508695 h 2579361"/>
              <a:gd name="connsiteX5" fmla="*/ 1898511 w 2401328"/>
              <a:gd name="connsiteY5" fmla="*/ 2495816 h 2579361"/>
              <a:gd name="connsiteX6" fmla="*/ 1795480 w 2401328"/>
              <a:gd name="connsiteY6" fmla="*/ 2431422 h 2579361"/>
              <a:gd name="connsiteX7" fmla="*/ 1705328 w 2401328"/>
              <a:gd name="connsiteY7" fmla="*/ 2457180 h 2579361"/>
              <a:gd name="connsiteX8" fmla="*/ 1898511 w 2401328"/>
              <a:gd name="connsiteY8" fmla="*/ 2212481 h 2579361"/>
              <a:gd name="connsiteX9" fmla="*/ 2065937 w 2401328"/>
              <a:gd name="connsiteY9" fmla="*/ 2057935 h 2579361"/>
              <a:gd name="connsiteX10" fmla="*/ 1740319 w 2401328"/>
              <a:gd name="connsiteY10" fmla="*/ 2086987 h 2579361"/>
              <a:gd name="connsiteX11" fmla="*/ 1512145 w 2401328"/>
              <a:gd name="connsiteY11" fmla="*/ 2199602 h 2579361"/>
              <a:gd name="connsiteX12" fmla="*/ 1357599 w 2401328"/>
              <a:gd name="connsiteY12" fmla="*/ 2251118 h 2579361"/>
              <a:gd name="connsiteX13" fmla="*/ 1486387 w 2401328"/>
              <a:gd name="connsiteY13" fmla="*/ 2367028 h 2579361"/>
              <a:gd name="connsiteX14" fmla="*/ 1421993 w 2401328"/>
              <a:gd name="connsiteY14" fmla="*/ 2482937 h 2579361"/>
              <a:gd name="connsiteX15" fmla="*/ 1306082 w 2401328"/>
              <a:gd name="connsiteY15" fmla="*/ 2573090 h 2579361"/>
              <a:gd name="connsiteX16" fmla="*/ 1203052 w 2401328"/>
              <a:gd name="connsiteY16" fmla="*/ 2238238 h 2579361"/>
              <a:gd name="connsiteX17" fmla="*/ 1022748 w 2401328"/>
              <a:gd name="connsiteY17" fmla="*/ 2238239 h 2579361"/>
              <a:gd name="connsiteX18" fmla="*/ 932595 w 2401328"/>
              <a:gd name="connsiteY18" fmla="*/ 2148088 h 2579361"/>
              <a:gd name="connsiteX19" fmla="*/ 765169 w 2401328"/>
              <a:gd name="connsiteY19" fmla="*/ 2199602 h 2579361"/>
              <a:gd name="connsiteX20" fmla="*/ 35300 w 2401328"/>
              <a:gd name="connsiteY20" fmla="*/ 1510565 h 2579361"/>
              <a:gd name="connsiteX0" fmla="*/ 35300 w 2401328"/>
              <a:gd name="connsiteY0" fmla="*/ 1510565 h 2575667"/>
              <a:gd name="connsiteX1" fmla="*/ 156217 w 2401328"/>
              <a:gd name="connsiteY1" fmla="*/ 290199 h 2575667"/>
              <a:gd name="connsiteX2" fmla="*/ 520471 w 2401328"/>
              <a:gd name="connsiteY2" fmla="*/ 164741 h 2575667"/>
              <a:gd name="connsiteX3" fmla="*/ 2299117 w 2401328"/>
              <a:gd name="connsiteY3" fmla="*/ 1703748 h 2575667"/>
              <a:gd name="connsiteX4" fmla="*/ 2065936 w 2401328"/>
              <a:gd name="connsiteY4" fmla="*/ 2508695 h 2575667"/>
              <a:gd name="connsiteX5" fmla="*/ 1898511 w 2401328"/>
              <a:gd name="connsiteY5" fmla="*/ 2495816 h 2575667"/>
              <a:gd name="connsiteX6" fmla="*/ 1795480 w 2401328"/>
              <a:gd name="connsiteY6" fmla="*/ 2431422 h 2575667"/>
              <a:gd name="connsiteX7" fmla="*/ 1705328 w 2401328"/>
              <a:gd name="connsiteY7" fmla="*/ 2457180 h 2575667"/>
              <a:gd name="connsiteX8" fmla="*/ 1898511 w 2401328"/>
              <a:gd name="connsiteY8" fmla="*/ 2212481 h 2575667"/>
              <a:gd name="connsiteX9" fmla="*/ 2065937 w 2401328"/>
              <a:gd name="connsiteY9" fmla="*/ 2057935 h 2575667"/>
              <a:gd name="connsiteX10" fmla="*/ 1740319 w 2401328"/>
              <a:gd name="connsiteY10" fmla="*/ 2086987 h 2575667"/>
              <a:gd name="connsiteX11" fmla="*/ 1512145 w 2401328"/>
              <a:gd name="connsiteY11" fmla="*/ 2199602 h 2575667"/>
              <a:gd name="connsiteX12" fmla="*/ 1357599 w 2401328"/>
              <a:gd name="connsiteY12" fmla="*/ 2251118 h 2575667"/>
              <a:gd name="connsiteX13" fmla="*/ 1486387 w 2401328"/>
              <a:gd name="connsiteY13" fmla="*/ 2367028 h 2575667"/>
              <a:gd name="connsiteX14" fmla="*/ 1421993 w 2401328"/>
              <a:gd name="connsiteY14" fmla="*/ 2482937 h 2575667"/>
              <a:gd name="connsiteX15" fmla="*/ 1306082 w 2401328"/>
              <a:gd name="connsiteY15" fmla="*/ 2573090 h 2575667"/>
              <a:gd name="connsiteX16" fmla="*/ 1125779 w 2401328"/>
              <a:gd name="connsiteY16" fmla="*/ 2379907 h 2575667"/>
              <a:gd name="connsiteX17" fmla="*/ 1203052 w 2401328"/>
              <a:gd name="connsiteY17" fmla="*/ 2238238 h 2575667"/>
              <a:gd name="connsiteX18" fmla="*/ 1022748 w 2401328"/>
              <a:gd name="connsiteY18" fmla="*/ 2238239 h 2575667"/>
              <a:gd name="connsiteX19" fmla="*/ 932595 w 2401328"/>
              <a:gd name="connsiteY19" fmla="*/ 2148088 h 2575667"/>
              <a:gd name="connsiteX20" fmla="*/ 765169 w 2401328"/>
              <a:gd name="connsiteY20" fmla="*/ 2199602 h 2575667"/>
              <a:gd name="connsiteX21" fmla="*/ 35300 w 2401328"/>
              <a:gd name="connsiteY21" fmla="*/ 1510565 h 2575667"/>
              <a:gd name="connsiteX0" fmla="*/ 35300 w 2401328"/>
              <a:gd name="connsiteY0" fmla="*/ 1510565 h 2575667"/>
              <a:gd name="connsiteX1" fmla="*/ 156217 w 2401328"/>
              <a:gd name="connsiteY1" fmla="*/ 290199 h 2575667"/>
              <a:gd name="connsiteX2" fmla="*/ 520471 w 2401328"/>
              <a:gd name="connsiteY2" fmla="*/ 164741 h 2575667"/>
              <a:gd name="connsiteX3" fmla="*/ 2299117 w 2401328"/>
              <a:gd name="connsiteY3" fmla="*/ 1703748 h 2575667"/>
              <a:gd name="connsiteX4" fmla="*/ 2065936 w 2401328"/>
              <a:gd name="connsiteY4" fmla="*/ 2508695 h 2575667"/>
              <a:gd name="connsiteX5" fmla="*/ 1898511 w 2401328"/>
              <a:gd name="connsiteY5" fmla="*/ 2495816 h 2575667"/>
              <a:gd name="connsiteX6" fmla="*/ 1795480 w 2401328"/>
              <a:gd name="connsiteY6" fmla="*/ 2431422 h 2575667"/>
              <a:gd name="connsiteX7" fmla="*/ 1705328 w 2401328"/>
              <a:gd name="connsiteY7" fmla="*/ 2457180 h 2575667"/>
              <a:gd name="connsiteX8" fmla="*/ 1898511 w 2401328"/>
              <a:gd name="connsiteY8" fmla="*/ 2212481 h 2575667"/>
              <a:gd name="connsiteX9" fmla="*/ 2065937 w 2401328"/>
              <a:gd name="connsiteY9" fmla="*/ 2057935 h 2575667"/>
              <a:gd name="connsiteX10" fmla="*/ 1740319 w 2401328"/>
              <a:gd name="connsiteY10" fmla="*/ 2086987 h 2575667"/>
              <a:gd name="connsiteX11" fmla="*/ 1512145 w 2401328"/>
              <a:gd name="connsiteY11" fmla="*/ 2199602 h 2575667"/>
              <a:gd name="connsiteX12" fmla="*/ 1357599 w 2401328"/>
              <a:gd name="connsiteY12" fmla="*/ 2251118 h 2575667"/>
              <a:gd name="connsiteX13" fmla="*/ 1628055 w 2401328"/>
              <a:gd name="connsiteY13" fmla="*/ 2392786 h 2575667"/>
              <a:gd name="connsiteX14" fmla="*/ 1421993 w 2401328"/>
              <a:gd name="connsiteY14" fmla="*/ 2482937 h 2575667"/>
              <a:gd name="connsiteX15" fmla="*/ 1306082 w 2401328"/>
              <a:gd name="connsiteY15" fmla="*/ 2573090 h 2575667"/>
              <a:gd name="connsiteX16" fmla="*/ 1125779 w 2401328"/>
              <a:gd name="connsiteY16" fmla="*/ 2379907 h 2575667"/>
              <a:gd name="connsiteX17" fmla="*/ 1203052 w 2401328"/>
              <a:gd name="connsiteY17" fmla="*/ 2238238 h 2575667"/>
              <a:gd name="connsiteX18" fmla="*/ 1022748 w 2401328"/>
              <a:gd name="connsiteY18" fmla="*/ 2238239 h 2575667"/>
              <a:gd name="connsiteX19" fmla="*/ 932595 w 2401328"/>
              <a:gd name="connsiteY19" fmla="*/ 2148088 h 2575667"/>
              <a:gd name="connsiteX20" fmla="*/ 765169 w 2401328"/>
              <a:gd name="connsiteY20" fmla="*/ 2199602 h 2575667"/>
              <a:gd name="connsiteX21" fmla="*/ 35300 w 2401328"/>
              <a:gd name="connsiteY21" fmla="*/ 1510565 h 2575667"/>
              <a:gd name="connsiteX0" fmla="*/ 35300 w 2345773"/>
              <a:gd name="connsiteY0" fmla="*/ 1393494 h 2458596"/>
              <a:gd name="connsiteX1" fmla="*/ 156217 w 2345773"/>
              <a:gd name="connsiteY1" fmla="*/ 173128 h 2458596"/>
              <a:gd name="connsiteX2" fmla="*/ 520471 w 2345773"/>
              <a:gd name="connsiteY2" fmla="*/ 47670 h 2458596"/>
              <a:gd name="connsiteX3" fmla="*/ 1151537 w 2345773"/>
              <a:gd name="connsiteY3" fmla="*/ 498430 h 2458596"/>
              <a:gd name="connsiteX4" fmla="*/ 2299117 w 2345773"/>
              <a:gd name="connsiteY4" fmla="*/ 1586677 h 2458596"/>
              <a:gd name="connsiteX5" fmla="*/ 2065936 w 2345773"/>
              <a:gd name="connsiteY5" fmla="*/ 2391624 h 2458596"/>
              <a:gd name="connsiteX6" fmla="*/ 1898511 w 2345773"/>
              <a:gd name="connsiteY6" fmla="*/ 2378745 h 2458596"/>
              <a:gd name="connsiteX7" fmla="*/ 1795480 w 2345773"/>
              <a:gd name="connsiteY7" fmla="*/ 2314351 h 2458596"/>
              <a:gd name="connsiteX8" fmla="*/ 1705328 w 2345773"/>
              <a:gd name="connsiteY8" fmla="*/ 2340109 h 2458596"/>
              <a:gd name="connsiteX9" fmla="*/ 1898511 w 2345773"/>
              <a:gd name="connsiteY9" fmla="*/ 2095410 h 2458596"/>
              <a:gd name="connsiteX10" fmla="*/ 2065937 w 2345773"/>
              <a:gd name="connsiteY10" fmla="*/ 1940864 h 2458596"/>
              <a:gd name="connsiteX11" fmla="*/ 1740319 w 2345773"/>
              <a:gd name="connsiteY11" fmla="*/ 1969916 h 2458596"/>
              <a:gd name="connsiteX12" fmla="*/ 1512145 w 2345773"/>
              <a:gd name="connsiteY12" fmla="*/ 2082531 h 2458596"/>
              <a:gd name="connsiteX13" fmla="*/ 1357599 w 2345773"/>
              <a:gd name="connsiteY13" fmla="*/ 2134047 h 2458596"/>
              <a:gd name="connsiteX14" fmla="*/ 1628055 w 2345773"/>
              <a:gd name="connsiteY14" fmla="*/ 2275715 h 2458596"/>
              <a:gd name="connsiteX15" fmla="*/ 1421993 w 2345773"/>
              <a:gd name="connsiteY15" fmla="*/ 2365866 h 2458596"/>
              <a:gd name="connsiteX16" fmla="*/ 1306082 w 2345773"/>
              <a:gd name="connsiteY16" fmla="*/ 2456019 h 2458596"/>
              <a:gd name="connsiteX17" fmla="*/ 1125779 w 2345773"/>
              <a:gd name="connsiteY17" fmla="*/ 2262836 h 2458596"/>
              <a:gd name="connsiteX18" fmla="*/ 1203052 w 2345773"/>
              <a:gd name="connsiteY18" fmla="*/ 2121167 h 2458596"/>
              <a:gd name="connsiteX19" fmla="*/ 1022748 w 2345773"/>
              <a:gd name="connsiteY19" fmla="*/ 2121168 h 2458596"/>
              <a:gd name="connsiteX20" fmla="*/ 932595 w 2345773"/>
              <a:gd name="connsiteY20" fmla="*/ 2031017 h 2458596"/>
              <a:gd name="connsiteX21" fmla="*/ 765169 w 2345773"/>
              <a:gd name="connsiteY21" fmla="*/ 2082531 h 2458596"/>
              <a:gd name="connsiteX22" fmla="*/ 35300 w 2345773"/>
              <a:gd name="connsiteY22" fmla="*/ 1393494 h 2458596"/>
              <a:gd name="connsiteX0" fmla="*/ 35300 w 2345773"/>
              <a:gd name="connsiteY0" fmla="*/ 1393494 h 2458596"/>
              <a:gd name="connsiteX1" fmla="*/ 156217 w 2345773"/>
              <a:gd name="connsiteY1" fmla="*/ 173128 h 2458596"/>
              <a:gd name="connsiteX2" fmla="*/ 520471 w 2345773"/>
              <a:gd name="connsiteY2" fmla="*/ 47670 h 2458596"/>
              <a:gd name="connsiteX3" fmla="*/ 1151537 w 2345773"/>
              <a:gd name="connsiteY3" fmla="*/ 498430 h 2458596"/>
              <a:gd name="connsiteX4" fmla="*/ 2299117 w 2345773"/>
              <a:gd name="connsiteY4" fmla="*/ 1586677 h 2458596"/>
              <a:gd name="connsiteX5" fmla="*/ 2065936 w 2345773"/>
              <a:gd name="connsiteY5" fmla="*/ 2391624 h 2458596"/>
              <a:gd name="connsiteX6" fmla="*/ 1898511 w 2345773"/>
              <a:gd name="connsiteY6" fmla="*/ 2378745 h 2458596"/>
              <a:gd name="connsiteX7" fmla="*/ 1795480 w 2345773"/>
              <a:gd name="connsiteY7" fmla="*/ 2314351 h 2458596"/>
              <a:gd name="connsiteX8" fmla="*/ 1705328 w 2345773"/>
              <a:gd name="connsiteY8" fmla="*/ 2340109 h 2458596"/>
              <a:gd name="connsiteX9" fmla="*/ 1898511 w 2345773"/>
              <a:gd name="connsiteY9" fmla="*/ 2095410 h 2458596"/>
              <a:gd name="connsiteX10" fmla="*/ 2065937 w 2345773"/>
              <a:gd name="connsiteY10" fmla="*/ 1940864 h 2458596"/>
              <a:gd name="connsiteX11" fmla="*/ 1740319 w 2345773"/>
              <a:gd name="connsiteY11" fmla="*/ 1969916 h 2458596"/>
              <a:gd name="connsiteX12" fmla="*/ 1512145 w 2345773"/>
              <a:gd name="connsiteY12" fmla="*/ 2082531 h 2458596"/>
              <a:gd name="connsiteX13" fmla="*/ 1357599 w 2345773"/>
              <a:gd name="connsiteY13" fmla="*/ 2134047 h 2458596"/>
              <a:gd name="connsiteX14" fmla="*/ 1628055 w 2345773"/>
              <a:gd name="connsiteY14" fmla="*/ 2275715 h 2458596"/>
              <a:gd name="connsiteX15" fmla="*/ 1421993 w 2345773"/>
              <a:gd name="connsiteY15" fmla="*/ 2365866 h 2458596"/>
              <a:gd name="connsiteX16" fmla="*/ 1306082 w 2345773"/>
              <a:gd name="connsiteY16" fmla="*/ 2456019 h 2458596"/>
              <a:gd name="connsiteX17" fmla="*/ 1125779 w 2345773"/>
              <a:gd name="connsiteY17" fmla="*/ 2262836 h 2458596"/>
              <a:gd name="connsiteX18" fmla="*/ 1203052 w 2345773"/>
              <a:gd name="connsiteY18" fmla="*/ 2121167 h 2458596"/>
              <a:gd name="connsiteX19" fmla="*/ 1022748 w 2345773"/>
              <a:gd name="connsiteY19" fmla="*/ 2121168 h 2458596"/>
              <a:gd name="connsiteX20" fmla="*/ 932595 w 2345773"/>
              <a:gd name="connsiteY20" fmla="*/ 2031017 h 2458596"/>
              <a:gd name="connsiteX21" fmla="*/ 765169 w 2345773"/>
              <a:gd name="connsiteY21" fmla="*/ 2082531 h 2458596"/>
              <a:gd name="connsiteX22" fmla="*/ 35300 w 2345773"/>
              <a:gd name="connsiteY22" fmla="*/ 1393494 h 2458596"/>
              <a:gd name="connsiteX0" fmla="*/ 35300 w 2318709"/>
              <a:gd name="connsiteY0" fmla="*/ 1393494 h 2458596"/>
              <a:gd name="connsiteX1" fmla="*/ 156217 w 2318709"/>
              <a:gd name="connsiteY1" fmla="*/ 173128 h 2458596"/>
              <a:gd name="connsiteX2" fmla="*/ 520471 w 2318709"/>
              <a:gd name="connsiteY2" fmla="*/ 47670 h 2458596"/>
              <a:gd name="connsiteX3" fmla="*/ 1151537 w 2318709"/>
              <a:gd name="connsiteY3" fmla="*/ 498430 h 2458596"/>
              <a:gd name="connsiteX4" fmla="*/ 1331842 w 2318709"/>
              <a:gd name="connsiteY4" fmla="*/ 1065099 h 2458596"/>
              <a:gd name="connsiteX5" fmla="*/ 2299117 w 2318709"/>
              <a:gd name="connsiteY5" fmla="*/ 1586677 h 2458596"/>
              <a:gd name="connsiteX6" fmla="*/ 2065936 w 2318709"/>
              <a:gd name="connsiteY6" fmla="*/ 2391624 h 2458596"/>
              <a:gd name="connsiteX7" fmla="*/ 1898511 w 2318709"/>
              <a:gd name="connsiteY7" fmla="*/ 2378745 h 2458596"/>
              <a:gd name="connsiteX8" fmla="*/ 1795480 w 2318709"/>
              <a:gd name="connsiteY8" fmla="*/ 2314351 h 2458596"/>
              <a:gd name="connsiteX9" fmla="*/ 1705328 w 2318709"/>
              <a:gd name="connsiteY9" fmla="*/ 2340109 h 2458596"/>
              <a:gd name="connsiteX10" fmla="*/ 1898511 w 2318709"/>
              <a:gd name="connsiteY10" fmla="*/ 2095410 h 2458596"/>
              <a:gd name="connsiteX11" fmla="*/ 2065937 w 2318709"/>
              <a:gd name="connsiteY11" fmla="*/ 1940864 h 2458596"/>
              <a:gd name="connsiteX12" fmla="*/ 1740319 w 2318709"/>
              <a:gd name="connsiteY12" fmla="*/ 1969916 h 2458596"/>
              <a:gd name="connsiteX13" fmla="*/ 1512145 w 2318709"/>
              <a:gd name="connsiteY13" fmla="*/ 2082531 h 2458596"/>
              <a:gd name="connsiteX14" fmla="*/ 1357599 w 2318709"/>
              <a:gd name="connsiteY14" fmla="*/ 2134047 h 2458596"/>
              <a:gd name="connsiteX15" fmla="*/ 1628055 w 2318709"/>
              <a:gd name="connsiteY15" fmla="*/ 2275715 h 2458596"/>
              <a:gd name="connsiteX16" fmla="*/ 1421993 w 2318709"/>
              <a:gd name="connsiteY16" fmla="*/ 2365866 h 2458596"/>
              <a:gd name="connsiteX17" fmla="*/ 1306082 w 2318709"/>
              <a:gd name="connsiteY17" fmla="*/ 2456019 h 2458596"/>
              <a:gd name="connsiteX18" fmla="*/ 1125779 w 2318709"/>
              <a:gd name="connsiteY18" fmla="*/ 2262836 h 2458596"/>
              <a:gd name="connsiteX19" fmla="*/ 1203052 w 2318709"/>
              <a:gd name="connsiteY19" fmla="*/ 2121167 h 2458596"/>
              <a:gd name="connsiteX20" fmla="*/ 1022748 w 2318709"/>
              <a:gd name="connsiteY20" fmla="*/ 2121168 h 2458596"/>
              <a:gd name="connsiteX21" fmla="*/ 932595 w 2318709"/>
              <a:gd name="connsiteY21" fmla="*/ 2031017 h 2458596"/>
              <a:gd name="connsiteX22" fmla="*/ 765169 w 2318709"/>
              <a:gd name="connsiteY22" fmla="*/ 2082531 h 2458596"/>
              <a:gd name="connsiteX23" fmla="*/ 35300 w 2318709"/>
              <a:gd name="connsiteY23" fmla="*/ 1393494 h 2458596"/>
              <a:gd name="connsiteX0" fmla="*/ 35300 w 2318709"/>
              <a:gd name="connsiteY0" fmla="*/ 1367738 h 2432840"/>
              <a:gd name="connsiteX1" fmla="*/ 156217 w 2318709"/>
              <a:gd name="connsiteY1" fmla="*/ 147372 h 2432840"/>
              <a:gd name="connsiteX2" fmla="*/ 520471 w 2318709"/>
              <a:gd name="connsiteY2" fmla="*/ 21914 h 2432840"/>
              <a:gd name="connsiteX3" fmla="*/ 636383 w 2318709"/>
              <a:gd name="connsiteY3" fmla="*/ 356763 h 2432840"/>
              <a:gd name="connsiteX4" fmla="*/ 1151537 w 2318709"/>
              <a:gd name="connsiteY4" fmla="*/ 472674 h 2432840"/>
              <a:gd name="connsiteX5" fmla="*/ 1331842 w 2318709"/>
              <a:gd name="connsiteY5" fmla="*/ 1039343 h 2432840"/>
              <a:gd name="connsiteX6" fmla="*/ 2299117 w 2318709"/>
              <a:gd name="connsiteY6" fmla="*/ 1560921 h 2432840"/>
              <a:gd name="connsiteX7" fmla="*/ 2065936 w 2318709"/>
              <a:gd name="connsiteY7" fmla="*/ 2365868 h 2432840"/>
              <a:gd name="connsiteX8" fmla="*/ 1898511 w 2318709"/>
              <a:gd name="connsiteY8" fmla="*/ 2352989 h 2432840"/>
              <a:gd name="connsiteX9" fmla="*/ 1795480 w 2318709"/>
              <a:gd name="connsiteY9" fmla="*/ 2288595 h 2432840"/>
              <a:gd name="connsiteX10" fmla="*/ 1705328 w 2318709"/>
              <a:gd name="connsiteY10" fmla="*/ 2314353 h 2432840"/>
              <a:gd name="connsiteX11" fmla="*/ 1898511 w 2318709"/>
              <a:gd name="connsiteY11" fmla="*/ 2069654 h 2432840"/>
              <a:gd name="connsiteX12" fmla="*/ 2065937 w 2318709"/>
              <a:gd name="connsiteY12" fmla="*/ 1915108 h 2432840"/>
              <a:gd name="connsiteX13" fmla="*/ 1740319 w 2318709"/>
              <a:gd name="connsiteY13" fmla="*/ 1944160 h 2432840"/>
              <a:gd name="connsiteX14" fmla="*/ 1512145 w 2318709"/>
              <a:gd name="connsiteY14" fmla="*/ 2056775 h 2432840"/>
              <a:gd name="connsiteX15" fmla="*/ 1357599 w 2318709"/>
              <a:gd name="connsiteY15" fmla="*/ 2108291 h 2432840"/>
              <a:gd name="connsiteX16" fmla="*/ 1628055 w 2318709"/>
              <a:gd name="connsiteY16" fmla="*/ 2249959 h 2432840"/>
              <a:gd name="connsiteX17" fmla="*/ 1421993 w 2318709"/>
              <a:gd name="connsiteY17" fmla="*/ 2340110 h 2432840"/>
              <a:gd name="connsiteX18" fmla="*/ 1306082 w 2318709"/>
              <a:gd name="connsiteY18" fmla="*/ 2430263 h 2432840"/>
              <a:gd name="connsiteX19" fmla="*/ 1125779 w 2318709"/>
              <a:gd name="connsiteY19" fmla="*/ 2237080 h 2432840"/>
              <a:gd name="connsiteX20" fmla="*/ 1203052 w 2318709"/>
              <a:gd name="connsiteY20" fmla="*/ 2095411 h 2432840"/>
              <a:gd name="connsiteX21" fmla="*/ 1022748 w 2318709"/>
              <a:gd name="connsiteY21" fmla="*/ 2095412 h 2432840"/>
              <a:gd name="connsiteX22" fmla="*/ 932595 w 2318709"/>
              <a:gd name="connsiteY22" fmla="*/ 2005261 h 2432840"/>
              <a:gd name="connsiteX23" fmla="*/ 765169 w 2318709"/>
              <a:gd name="connsiteY23" fmla="*/ 2056775 h 2432840"/>
              <a:gd name="connsiteX24" fmla="*/ 35300 w 2318709"/>
              <a:gd name="connsiteY24" fmla="*/ 1367738 h 2432840"/>
              <a:gd name="connsiteX0" fmla="*/ 35300 w 2318709"/>
              <a:gd name="connsiteY0" fmla="*/ 1367738 h 2432840"/>
              <a:gd name="connsiteX1" fmla="*/ 156217 w 2318709"/>
              <a:gd name="connsiteY1" fmla="*/ 147372 h 2432840"/>
              <a:gd name="connsiteX2" fmla="*/ 520471 w 2318709"/>
              <a:gd name="connsiteY2" fmla="*/ 21914 h 2432840"/>
              <a:gd name="connsiteX3" fmla="*/ 636383 w 2318709"/>
              <a:gd name="connsiteY3" fmla="*/ 356763 h 2432840"/>
              <a:gd name="connsiteX4" fmla="*/ 1151537 w 2318709"/>
              <a:gd name="connsiteY4" fmla="*/ 472674 h 2432840"/>
              <a:gd name="connsiteX5" fmla="*/ 1074264 w 2318709"/>
              <a:gd name="connsiteY5" fmla="*/ 794645 h 2432840"/>
              <a:gd name="connsiteX6" fmla="*/ 1331842 w 2318709"/>
              <a:gd name="connsiteY6" fmla="*/ 1039343 h 2432840"/>
              <a:gd name="connsiteX7" fmla="*/ 2299117 w 2318709"/>
              <a:gd name="connsiteY7" fmla="*/ 1560921 h 2432840"/>
              <a:gd name="connsiteX8" fmla="*/ 2065936 w 2318709"/>
              <a:gd name="connsiteY8" fmla="*/ 2365868 h 2432840"/>
              <a:gd name="connsiteX9" fmla="*/ 1898511 w 2318709"/>
              <a:gd name="connsiteY9" fmla="*/ 2352989 h 2432840"/>
              <a:gd name="connsiteX10" fmla="*/ 1795480 w 2318709"/>
              <a:gd name="connsiteY10" fmla="*/ 2288595 h 2432840"/>
              <a:gd name="connsiteX11" fmla="*/ 1705328 w 2318709"/>
              <a:gd name="connsiteY11" fmla="*/ 2314353 h 2432840"/>
              <a:gd name="connsiteX12" fmla="*/ 1898511 w 2318709"/>
              <a:gd name="connsiteY12" fmla="*/ 2069654 h 2432840"/>
              <a:gd name="connsiteX13" fmla="*/ 2065937 w 2318709"/>
              <a:gd name="connsiteY13" fmla="*/ 1915108 h 2432840"/>
              <a:gd name="connsiteX14" fmla="*/ 1740319 w 2318709"/>
              <a:gd name="connsiteY14" fmla="*/ 1944160 h 2432840"/>
              <a:gd name="connsiteX15" fmla="*/ 1512145 w 2318709"/>
              <a:gd name="connsiteY15" fmla="*/ 2056775 h 2432840"/>
              <a:gd name="connsiteX16" fmla="*/ 1357599 w 2318709"/>
              <a:gd name="connsiteY16" fmla="*/ 2108291 h 2432840"/>
              <a:gd name="connsiteX17" fmla="*/ 1628055 w 2318709"/>
              <a:gd name="connsiteY17" fmla="*/ 2249959 h 2432840"/>
              <a:gd name="connsiteX18" fmla="*/ 1421993 w 2318709"/>
              <a:gd name="connsiteY18" fmla="*/ 2340110 h 2432840"/>
              <a:gd name="connsiteX19" fmla="*/ 1306082 w 2318709"/>
              <a:gd name="connsiteY19" fmla="*/ 2430263 h 2432840"/>
              <a:gd name="connsiteX20" fmla="*/ 1125779 w 2318709"/>
              <a:gd name="connsiteY20" fmla="*/ 2237080 h 2432840"/>
              <a:gd name="connsiteX21" fmla="*/ 1203052 w 2318709"/>
              <a:gd name="connsiteY21" fmla="*/ 2095411 h 2432840"/>
              <a:gd name="connsiteX22" fmla="*/ 1022748 w 2318709"/>
              <a:gd name="connsiteY22" fmla="*/ 2095412 h 2432840"/>
              <a:gd name="connsiteX23" fmla="*/ 932595 w 2318709"/>
              <a:gd name="connsiteY23" fmla="*/ 2005261 h 2432840"/>
              <a:gd name="connsiteX24" fmla="*/ 765169 w 2318709"/>
              <a:gd name="connsiteY24" fmla="*/ 2056775 h 2432840"/>
              <a:gd name="connsiteX25" fmla="*/ 35300 w 2318709"/>
              <a:gd name="connsiteY25" fmla="*/ 1367738 h 2432840"/>
              <a:gd name="connsiteX0" fmla="*/ 35300 w 2318709"/>
              <a:gd name="connsiteY0" fmla="*/ 1367738 h 2432840"/>
              <a:gd name="connsiteX1" fmla="*/ 156217 w 2318709"/>
              <a:gd name="connsiteY1" fmla="*/ 147372 h 2432840"/>
              <a:gd name="connsiteX2" fmla="*/ 520471 w 2318709"/>
              <a:gd name="connsiteY2" fmla="*/ 21914 h 2432840"/>
              <a:gd name="connsiteX3" fmla="*/ 636383 w 2318709"/>
              <a:gd name="connsiteY3" fmla="*/ 356763 h 2432840"/>
              <a:gd name="connsiteX4" fmla="*/ 1151537 w 2318709"/>
              <a:gd name="connsiteY4" fmla="*/ 472674 h 2432840"/>
              <a:gd name="connsiteX5" fmla="*/ 958354 w 2318709"/>
              <a:gd name="connsiteY5" fmla="*/ 588583 h 2432840"/>
              <a:gd name="connsiteX6" fmla="*/ 1074264 w 2318709"/>
              <a:gd name="connsiteY6" fmla="*/ 794645 h 2432840"/>
              <a:gd name="connsiteX7" fmla="*/ 1331842 w 2318709"/>
              <a:gd name="connsiteY7" fmla="*/ 1039343 h 2432840"/>
              <a:gd name="connsiteX8" fmla="*/ 2299117 w 2318709"/>
              <a:gd name="connsiteY8" fmla="*/ 1560921 h 2432840"/>
              <a:gd name="connsiteX9" fmla="*/ 2065936 w 2318709"/>
              <a:gd name="connsiteY9" fmla="*/ 2365868 h 2432840"/>
              <a:gd name="connsiteX10" fmla="*/ 1898511 w 2318709"/>
              <a:gd name="connsiteY10" fmla="*/ 2352989 h 2432840"/>
              <a:gd name="connsiteX11" fmla="*/ 1795480 w 2318709"/>
              <a:gd name="connsiteY11" fmla="*/ 2288595 h 2432840"/>
              <a:gd name="connsiteX12" fmla="*/ 1705328 w 2318709"/>
              <a:gd name="connsiteY12" fmla="*/ 2314353 h 2432840"/>
              <a:gd name="connsiteX13" fmla="*/ 1898511 w 2318709"/>
              <a:gd name="connsiteY13" fmla="*/ 2069654 h 2432840"/>
              <a:gd name="connsiteX14" fmla="*/ 2065937 w 2318709"/>
              <a:gd name="connsiteY14" fmla="*/ 1915108 h 2432840"/>
              <a:gd name="connsiteX15" fmla="*/ 1740319 w 2318709"/>
              <a:gd name="connsiteY15" fmla="*/ 1944160 h 2432840"/>
              <a:gd name="connsiteX16" fmla="*/ 1512145 w 2318709"/>
              <a:gd name="connsiteY16" fmla="*/ 2056775 h 2432840"/>
              <a:gd name="connsiteX17" fmla="*/ 1357599 w 2318709"/>
              <a:gd name="connsiteY17" fmla="*/ 2108291 h 2432840"/>
              <a:gd name="connsiteX18" fmla="*/ 1628055 w 2318709"/>
              <a:gd name="connsiteY18" fmla="*/ 2249959 h 2432840"/>
              <a:gd name="connsiteX19" fmla="*/ 1421993 w 2318709"/>
              <a:gd name="connsiteY19" fmla="*/ 2340110 h 2432840"/>
              <a:gd name="connsiteX20" fmla="*/ 1306082 w 2318709"/>
              <a:gd name="connsiteY20" fmla="*/ 2430263 h 2432840"/>
              <a:gd name="connsiteX21" fmla="*/ 1125779 w 2318709"/>
              <a:gd name="connsiteY21" fmla="*/ 2237080 h 2432840"/>
              <a:gd name="connsiteX22" fmla="*/ 1203052 w 2318709"/>
              <a:gd name="connsiteY22" fmla="*/ 2095411 h 2432840"/>
              <a:gd name="connsiteX23" fmla="*/ 1022748 w 2318709"/>
              <a:gd name="connsiteY23" fmla="*/ 2095412 h 2432840"/>
              <a:gd name="connsiteX24" fmla="*/ 932595 w 2318709"/>
              <a:gd name="connsiteY24" fmla="*/ 2005261 h 2432840"/>
              <a:gd name="connsiteX25" fmla="*/ 765169 w 2318709"/>
              <a:gd name="connsiteY25" fmla="*/ 2056775 h 2432840"/>
              <a:gd name="connsiteX26" fmla="*/ 35300 w 2318709"/>
              <a:gd name="connsiteY26" fmla="*/ 1367738 h 2432840"/>
              <a:gd name="connsiteX0" fmla="*/ 35300 w 2311384"/>
              <a:gd name="connsiteY0" fmla="*/ 1367738 h 2432840"/>
              <a:gd name="connsiteX1" fmla="*/ 156217 w 2311384"/>
              <a:gd name="connsiteY1" fmla="*/ 147372 h 2432840"/>
              <a:gd name="connsiteX2" fmla="*/ 520471 w 2311384"/>
              <a:gd name="connsiteY2" fmla="*/ 21914 h 2432840"/>
              <a:gd name="connsiteX3" fmla="*/ 636383 w 2311384"/>
              <a:gd name="connsiteY3" fmla="*/ 356763 h 2432840"/>
              <a:gd name="connsiteX4" fmla="*/ 1151537 w 2311384"/>
              <a:gd name="connsiteY4" fmla="*/ 472674 h 2432840"/>
              <a:gd name="connsiteX5" fmla="*/ 958354 w 2311384"/>
              <a:gd name="connsiteY5" fmla="*/ 588583 h 2432840"/>
              <a:gd name="connsiteX6" fmla="*/ 1074264 w 2311384"/>
              <a:gd name="connsiteY6" fmla="*/ 794645 h 2432840"/>
              <a:gd name="connsiteX7" fmla="*/ 1331842 w 2311384"/>
              <a:gd name="connsiteY7" fmla="*/ 1039343 h 2432840"/>
              <a:gd name="connsiteX8" fmla="*/ 1615177 w 2311384"/>
              <a:gd name="connsiteY8" fmla="*/ 1271163 h 2432840"/>
              <a:gd name="connsiteX9" fmla="*/ 2299117 w 2311384"/>
              <a:gd name="connsiteY9" fmla="*/ 1560921 h 2432840"/>
              <a:gd name="connsiteX10" fmla="*/ 2065936 w 2311384"/>
              <a:gd name="connsiteY10" fmla="*/ 2365868 h 2432840"/>
              <a:gd name="connsiteX11" fmla="*/ 1898511 w 2311384"/>
              <a:gd name="connsiteY11" fmla="*/ 2352989 h 2432840"/>
              <a:gd name="connsiteX12" fmla="*/ 1795480 w 2311384"/>
              <a:gd name="connsiteY12" fmla="*/ 2288595 h 2432840"/>
              <a:gd name="connsiteX13" fmla="*/ 1705328 w 2311384"/>
              <a:gd name="connsiteY13" fmla="*/ 2314353 h 2432840"/>
              <a:gd name="connsiteX14" fmla="*/ 1898511 w 2311384"/>
              <a:gd name="connsiteY14" fmla="*/ 2069654 h 2432840"/>
              <a:gd name="connsiteX15" fmla="*/ 2065937 w 2311384"/>
              <a:gd name="connsiteY15" fmla="*/ 1915108 h 2432840"/>
              <a:gd name="connsiteX16" fmla="*/ 1740319 w 2311384"/>
              <a:gd name="connsiteY16" fmla="*/ 1944160 h 2432840"/>
              <a:gd name="connsiteX17" fmla="*/ 1512145 w 2311384"/>
              <a:gd name="connsiteY17" fmla="*/ 2056775 h 2432840"/>
              <a:gd name="connsiteX18" fmla="*/ 1357599 w 2311384"/>
              <a:gd name="connsiteY18" fmla="*/ 2108291 h 2432840"/>
              <a:gd name="connsiteX19" fmla="*/ 1628055 w 2311384"/>
              <a:gd name="connsiteY19" fmla="*/ 2249959 h 2432840"/>
              <a:gd name="connsiteX20" fmla="*/ 1421993 w 2311384"/>
              <a:gd name="connsiteY20" fmla="*/ 2340110 h 2432840"/>
              <a:gd name="connsiteX21" fmla="*/ 1306082 w 2311384"/>
              <a:gd name="connsiteY21" fmla="*/ 2430263 h 2432840"/>
              <a:gd name="connsiteX22" fmla="*/ 1125779 w 2311384"/>
              <a:gd name="connsiteY22" fmla="*/ 2237080 h 2432840"/>
              <a:gd name="connsiteX23" fmla="*/ 1203052 w 2311384"/>
              <a:gd name="connsiteY23" fmla="*/ 2095411 h 2432840"/>
              <a:gd name="connsiteX24" fmla="*/ 1022748 w 2311384"/>
              <a:gd name="connsiteY24" fmla="*/ 2095412 h 2432840"/>
              <a:gd name="connsiteX25" fmla="*/ 932595 w 2311384"/>
              <a:gd name="connsiteY25" fmla="*/ 2005261 h 2432840"/>
              <a:gd name="connsiteX26" fmla="*/ 765169 w 2311384"/>
              <a:gd name="connsiteY26" fmla="*/ 2056775 h 2432840"/>
              <a:gd name="connsiteX27" fmla="*/ 35300 w 2311384"/>
              <a:gd name="connsiteY27" fmla="*/ 1367738 h 2432840"/>
              <a:gd name="connsiteX0" fmla="*/ 35300 w 2311384"/>
              <a:gd name="connsiteY0" fmla="*/ 1367738 h 2432840"/>
              <a:gd name="connsiteX1" fmla="*/ 156217 w 2311384"/>
              <a:gd name="connsiteY1" fmla="*/ 147372 h 2432840"/>
              <a:gd name="connsiteX2" fmla="*/ 520471 w 2311384"/>
              <a:gd name="connsiteY2" fmla="*/ 21914 h 2432840"/>
              <a:gd name="connsiteX3" fmla="*/ 636383 w 2311384"/>
              <a:gd name="connsiteY3" fmla="*/ 356763 h 2432840"/>
              <a:gd name="connsiteX4" fmla="*/ 1151537 w 2311384"/>
              <a:gd name="connsiteY4" fmla="*/ 472674 h 2432840"/>
              <a:gd name="connsiteX5" fmla="*/ 958354 w 2311384"/>
              <a:gd name="connsiteY5" fmla="*/ 588583 h 2432840"/>
              <a:gd name="connsiteX6" fmla="*/ 1074264 w 2311384"/>
              <a:gd name="connsiteY6" fmla="*/ 794645 h 2432840"/>
              <a:gd name="connsiteX7" fmla="*/ 1331842 w 2311384"/>
              <a:gd name="connsiteY7" fmla="*/ 1039343 h 2432840"/>
              <a:gd name="connsiteX8" fmla="*/ 1615177 w 2311384"/>
              <a:gd name="connsiteY8" fmla="*/ 1271163 h 2432840"/>
              <a:gd name="connsiteX9" fmla="*/ 2299117 w 2311384"/>
              <a:gd name="connsiteY9" fmla="*/ 1560921 h 2432840"/>
              <a:gd name="connsiteX10" fmla="*/ 2065936 w 2311384"/>
              <a:gd name="connsiteY10" fmla="*/ 2365868 h 2432840"/>
              <a:gd name="connsiteX11" fmla="*/ 1898511 w 2311384"/>
              <a:gd name="connsiteY11" fmla="*/ 2352989 h 2432840"/>
              <a:gd name="connsiteX12" fmla="*/ 1795480 w 2311384"/>
              <a:gd name="connsiteY12" fmla="*/ 2288595 h 2432840"/>
              <a:gd name="connsiteX13" fmla="*/ 1705328 w 2311384"/>
              <a:gd name="connsiteY13" fmla="*/ 2314353 h 2432840"/>
              <a:gd name="connsiteX14" fmla="*/ 1898511 w 2311384"/>
              <a:gd name="connsiteY14" fmla="*/ 2069654 h 2432840"/>
              <a:gd name="connsiteX15" fmla="*/ 2065937 w 2311384"/>
              <a:gd name="connsiteY15" fmla="*/ 1915108 h 2432840"/>
              <a:gd name="connsiteX16" fmla="*/ 1740319 w 2311384"/>
              <a:gd name="connsiteY16" fmla="*/ 1944160 h 2432840"/>
              <a:gd name="connsiteX17" fmla="*/ 1512145 w 2311384"/>
              <a:gd name="connsiteY17" fmla="*/ 2056775 h 2432840"/>
              <a:gd name="connsiteX18" fmla="*/ 1357599 w 2311384"/>
              <a:gd name="connsiteY18" fmla="*/ 2108291 h 2432840"/>
              <a:gd name="connsiteX19" fmla="*/ 1628055 w 2311384"/>
              <a:gd name="connsiteY19" fmla="*/ 2249959 h 2432840"/>
              <a:gd name="connsiteX20" fmla="*/ 1421993 w 2311384"/>
              <a:gd name="connsiteY20" fmla="*/ 2340110 h 2432840"/>
              <a:gd name="connsiteX21" fmla="*/ 1306082 w 2311384"/>
              <a:gd name="connsiteY21" fmla="*/ 2430263 h 2432840"/>
              <a:gd name="connsiteX22" fmla="*/ 1125779 w 2311384"/>
              <a:gd name="connsiteY22" fmla="*/ 2237080 h 2432840"/>
              <a:gd name="connsiteX23" fmla="*/ 1203052 w 2311384"/>
              <a:gd name="connsiteY23" fmla="*/ 2095411 h 2432840"/>
              <a:gd name="connsiteX24" fmla="*/ 1022748 w 2311384"/>
              <a:gd name="connsiteY24" fmla="*/ 2095412 h 2432840"/>
              <a:gd name="connsiteX25" fmla="*/ 932595 w 2311384"/>
              <a:gd name="connsiteY25" fmla="*/ 2005261 h 2432840"/>
              <a:gd name="connsiteX26" fmla="*/ 765169 w 2311384"/>
              <a:gd name="connsiteY26" fmla="*/ 2056775 h 2432840"/>
              <a:gd name="connsiteX27" fmla="*/ 35300 w 2311384"/>
              <a:gd name="connsiteY27" fmla="*/ 1367738 h 2432840"/>
              <a:gd name="connsiteX0" fmla="*/ 35300 w 2311384"/>
              <a:gd name="connsiteY0" fmla="*/ 1367738 h 2432840"/>
              <a:gd name="connsiteX1" fmla="*/ 156217 w 2311384"/>
              <a:gd name="connsiteY1" fmla="*/ 147372 h 2432840"/>
              <a:gd name="connsiteX2" fmla="*/ 520471 w 2311384"/>
              <a:gd name="connsiteY2" fmla="*/ 21914 h 2432840"/>
              <a:gd name="connsiteX3" fmla="*/ 636383 w 2311384"/>
              <a:gd name="connsiteY3" fmla="*/ 356763 h 2432840"/>
              <a:gd name="connsiteX4" fmla="*/ 1151537 w 2311384"/>
              <a:gd name="connsiteY4" fmla="*/ 472674 h 2432840"/>
              <a:gd name="connsiteX5" fmla="*/ 958354 w 2311384"/>
              <a:gd name="connsiteY5" fmla="*/ 588583 h 2432840"/>
              <a:gd name="connsiteX6" fmla="*/ 1074264 w 2311384"/>
              <a:gd name="connsiteY6" fmla="*/ 794645 h 2432840"/>
              <a:gd name="connsiteX7" fmla="*/ 1331842 w 2311384"/>
              <a:gd name="connsiteY7" fmla="*/ 1039343 h 2432840"/>
              <a:gd name="connsiteX8" fmla="*/ 1615177 w 2311384"/>
              <a:gd name="connsiteY8" fmla="*/ 1271163 h 2432840"/>
              <a:gd name="connsiteX9" fmla="*/ 2299117 w 2311384"/>
              <a:gd name="connsiteY9" fmla="*/ 1560921 h 2432840"/>
              <a:gd name="connsiteX10" fmla="*/ 2065936 w 2311384"/>
              <a:gd name="connsiteY10" fmla="*/ 2365868 h 2432840"/>
              <a:gd name="connsiteX11" fmla="*/ 1898511 w 2311384"/>
              <a:gd name="connsiteY11" fmla="*/ 2352989 h 2432840"/>
              <a:gd name="connsiteX12" fmla="*/ 1795480 w 2311384"/>
              <a:gd name="connsiteY12" fmla="*/ 2288595 h 2432840"/>
              <a:gd name="connsiteX13" fmla="*/ 1705328 w 2311384"/>
              <a:gd name="connsiteY13" fmla="*/ 2314353 h 2432840"/>
              <a:gd name="connsiteX14" fmla="*/ 1898511 w 2311384"/>
              <a:gd name="connsiteY14" fmla="*/ 2069654 h 2432840"/>
              <a:gd name="connsiteX15" fmla="*/ 2065937 w 2311384"/>
              <a:gd name="connsiteY15" fmla="*/ 1915108 h 2432840"/>
              <a:gd name="connsiteX16" fmla="*/ 1740319 w 2311384"/>
              <a:gd name="connsiteY16" fmla="*/ 1944160 h 2432840"/>
              <a:gd name="connsiteX17" fmla="*/ 1512145 w 2311384"/>
              <a:gd name="connsiteY17" fmla="*/ 2056775 h 2432840"/>
              <a:gd name="connsiteX18" fmla="*/ 1357599 w 2311384"/>
              <a:gd name="connsiteY18" fmla="*/ 2108291 h 2432840"/>
              <a:gd name="connsiteX19" fmla="*/ 1628055 w 2311384"/>
              <a:gd name="connsiteY19" fmla="*/ 2249959 h 2432840"/>
              <a:gd name="connsiteX20" fmla="*/ 1421993 w 2311384"/>
              <a:gd name="connsiteY20" fmla="*/ 2340110 h 2432840"/>
              <a:gd name="connsiteX21" fmla="*/ 1306082 w 2311384"/>
              <a:gd name="connsiteY21" fmla="*/ 2430263 h 2432840"/>
              <a:gd name="connsiteX22" fmla="*/ 1125779 w 2311384"/>
              <a:gd name="connsiteY22" fmla="*/ 2237080 h 2432840"/>
              <a:gd name="connsiteX23" fmla="*/ 1203052 w 2311384"/>
              <a:gd name="connsiteY23" fmla="*/ 2095411 h 2432840"/>
              <a:gd name="connsiteX24" fmla="*/ 1022748 w 2311384"/>
              <a:gd name="connsiteY24" fmla="*/ 2095412 h 2432840"/>
              <a:gd name="connsiteX25" fmla="*/ 932595 w 2311384"/>
              <a:gd name="connsiteY25" fmla="*/ 2005261 h 2432840"/>
              <a:gd name="connsiteX26" fmla="*/ 765169 w 2311384"/>
              <a:gd name="connsiteY26" fmla="*/ 2056775 h 2432840"/>
              <a:gd name="connsiteX27" fmla="*/ 35300 w 2311384"/>
              <a:gd name="connsiteY27" fmla="*/ 1367738 h 2432840"/>
              <a:gd name="connsiteX0" fmla="*/ 35300 w 2522867"/>
              <a:gd name="connsiteY0" fmla="*/ 1367738 h 2432840"/>
              <a:gd name="connsiteX1" fmla="*/ 156217 w 2522867"/>
              <a:gd name="connsiteY1" fmla="*/ 147372 h 2432840"/>
              <a:gd name="connsiteX2" fmla="*/ 520471 w 2522867"/>
              <a:gd name="connsiteY2" fmla="*/ 21914 h 2432840"/>
              <a:gd name="connsiteX3" fmla="*/ 636383 w 2522867"/>
              <a:gd name="connsiteY3" fmla="*/ 356763 h 2432840"/>
              <a:gd name="connsiteX4" fmla="*/ 1151537 w 2522867"/>
              <a:gd name="connsiteY4" fmla="*/ 472674 h 2432840"/>
              <a:gd name="connsiteX5" fmla="*/ 958354 w 2522867"/>
              <a:gd name="connsiteY5" fmla="*/ 588583 h 2432840"/>
              <a:gd name="connsiteX6" fmla="*/ 1074264 w 2522867"/>
              <a:gd name="connsiteY6" fmla="*/ 794645 h 2432840"/>
              <a:gd name="connsiteX7" fmla="*/ 1331842 w 2522867"/>
              <a:gd name="connsiteY7" fmla="*/ 1039343 h 2432840"/>
              <a:gd name="connsiteX8" fmla="*/ 1615177 w 2522867"/>
              <a:gd name="connsiteY8" fmla="*/ 1271163 h 2432840"/>
              <a:gd name="connsiteX9" fmla="*/ 2299117 w 2522867"/>
              <a:gd name="connsiteY9" fmla="*/ 1560921 h 2432840"/>
              <a:gd name="connsiteX10" fmla="*/ 2516698 w 2522867"/>
              <a:gd name="connsiteY10" fmla="*/ 2185563 h 2432840"/>
              <a:gd name="connsiteX11" fmla="*/ 2065936 w 2522867"/>
              <a:gd name="connsiteY11" fmla="*/ 2365868 h 2432840"/>
              <a:gd name="connsiteX12" fmla="*/ 1898511 w 2522867"/>
              <a:gd name="connsiteY12" fmla="*/ 2352989 h 2432840"/>
              <a:gd name="connsiteX13" fmla="*/ 1795480 w 2522867"/>
              <a:gd name="connsiteY13" fmla="*/ 2288595 h 2432840"/>
              <a:gd name="connsiteX14" fmla="*/ 1705328 w 2522867"/>
              <a:gd name="connsiteY14" fmla="*/ 2314353 h 2432840"/>
              <a:gd name="connsiteX15" fmla="*/ 1898511 w 2522867"/>
              <a:gd name="connsiteY15" fmla="*/ 2069654 h 2432840"/>
              <a:gd name="connsiteX16" fmla="*/ 2065937 w 2522867"/>
              <a:gd name="connsiteY16" fmla="*/ 1915108 h 2432840"/>
              <a:gd name="connsiteX17" fmla="*/ 1740319 w 2522867"/>
              <a:gd name="connsiteY17" fmla="*/ 1944160 h 2432840"/>
              <a:gd name="connsiteX18" fmla="*/ 1512145 w 2522867"/>
              <a:gd name="connsiteY18" fmla="*/ 2056775 h 2432840"/>
              <a:gd name="connsiteX19" fmla="*/ 1357599 w 2522867"/>
              <a:gd name="connsiteY19" fmla="*/ 2108291 h 2432840"/>
              <a:gd name="connsiteX20" fmla="*/ 1628055 w 2522867"/>
              <a:gd name="connsiteY20" fmla="*/ 2249959 h 2432840"/>
              <a:gd name="connsiteX21" fmla="*/ 1421993 w 2522867"/>
              <a:gd name="connsiteY21" fmla="*/ 2340110 h 2432840"/>
              <a:gd name="connsiteX22" fmla="*/ 1306082 w 2522867"/>
              <a:gd name="connsiteY22" fmla="*/ 2430263 h 2432840"/>
              <a:gd name="connsiteX23" fmla="*/ 1125779 w 2522867"/>
              <a:gd name="connsiteY23" fmla="*/ 2237080 h 2432840"/>
              <a:gd name="connsiteX24" fmla="*/ 1203052 w 2522867"/>
              <a:gd name="connsiteY24" fmla="*/ 2095411 h 2432840"/>
              <a:gd name="connsiteX25" fmla="*/ 1022748 w 2522867"/>
              <a:gd name="connsiteY25" fmla="*/ 2095412 h 2432840"/>
              <a:gd name="connsiteX26" fmla="*/ 932595 w 2522867"/>
              <a:gd name="connsiteY26" fmla="*/ 2005261 h 2432840"/>
              <a:gd name="connsiteX27" fmla="*/ 765169 w 2522867"/>
              <a:gd name="connsiteY27" fmla="*/ 2056775 h 2432840"/>
              <a:gd name="connsiteX28" fmla="*/ 35300 w 2522867"/>
              <a:gd name="connsiteY28" fmla="*/ 1367738 h 2432840"/>
              <a:gd name="connsiteX0" fmla="*/ 35300 w 2556052"/>
              <a:gd name="connsiteY0" fmla="*/ 1367738 h 2432840"/>
              <a:gd name="connsiteX1" fmla="*/ 156217 w 2556052"/>
              <a:gd name="connsiteY1" fmla="*/ 147372 h 2432840"/>
              <a:gd name="connsiteX2" fmla="*/ 520471 w 2556052"/>
              <a:gd name="connsiteY2" fmla="*/ 21914 h 2432840"/>
              <a:gd name="connsiteX3" fmla="*/ 636383 w 2556052"/>
              <a:gd name="connsiteY3" fmla="*/ 356763 h 2432840"/>
              <a:gd name="connsiteX4" fmla="*/ 1151537 w 2556052"/>
              <a:gd name="connsiteY4" fmla="*/ 472674 h 2432840"/>
              <a:gd name="connsiteX5" fmla="*/ 958354 w 2556052"/>
              <a:gd name="connsiteY5" fmla="*/ 588583 h 2432840"/>
              <a:gd name="connsiteX6" fmla="*/ 1074264 w 2556052"/>
              <a:gd name="connsiteY6" fmla="*/ 794645 h 2432840"/>
              <a:gd name="connsiteX7" fmla="*/ 1331842 w 2556052"/>
              <a:gd name="connsiteY7" fmla="*/ 1039343 h 2432840"/>
              <a:gd name="connsiteX8" fmla="*/ 1615177 w 2556052"/>
              <a:gd name="connsiteY8" fmla="*/ 1271163 h 2432840"/>
              <a:gd name="connsiteX9" fmla="*/ 2299117 w 2556052"/>
              <a:gd name="connsiteY9" fmla="*/ 1560921 h 2432840"/>
              <a:gd name="connsiteX10" fmla="*/ 2516698 w 2556052"/>
              <a:gd name="connsiteY10" fmla="*/ 1786318 h 2432840"/>
              <a:gd name="connsiteX11" fmla="*/ 2516698 w 2556052"/>
              <a:gd name="connsiteY11" fmla="*/ 2185563 h 2432840"/>
              <a:gd name="connsiteX12" fmla="*/ 2065936 w 2556052"/>
              <a:gd name="connsiteY12" fmla="*/ 2365868 h 2432840"/>
              <a:gd name="connsiteX13" fmla="*/ 1898511 w 2556052"/>
              <a:gd name="connsiteY13" fmla="*/ 2352989 h 2432840"/>
              <a:gd name="connsiteX14" fmla="*/ 1795480 w 2556052"/>
              <a:gd name="connsiteY14" fmla="*/ 2288595 h 2432840"/>
              <a:gd name="connsiteX15" fmla="*/ 1705328 w 2556052"/>
              <a:gd name="connsiteY15" fmla="*/ 2314353 h 2432840"/>
              <a:gd name="connsiteX16" fmla="*/ 1898511 w 2556052"/>
              <a:gd name="connsiteY16" fmla="*/ 2069654 h 2432840"/>
              <a:gd name="connsiteX17" fmla="*/ 2065937 w 2556052"/>
              <a:gd name="connsiteY17" fmla="*/ 1915108 h 2432840"/>
              <a:gd name="connsiteX18" fmla="*/ 1740319 w 2556052"/>
              <a:gd name="connsiteY18" fmla="*/ 1944160 h 2432840"/>
              <a:gd name="connsiteX19" fmla="*/ 1512145 w 2556052"/>
              <a:gd name="connsiteY19" fmla="*/ 2056775 h 2432840"/>
              <a:gd name="connsiteX20" fmla="*/ 1357599 w 2556052"/>
              <a:gd name="connsiteY20" fmla="*/ 2108291 h 2432840"/>
              <a:gd name="connsiteX21" fmla="*/ 1628055 w 2556052"/>
              <a:gd name="connsiteY21" fmla="*/ 2249959 h 2432840"/>
              <a:gd name="connsiteX22" fmla="*/ 1421993 w 2556052"/>
              <a:gd name="connsiteY22" fmla="*/ 2340110 h 2432840"/>
              <a:gd name="connsiteX23" fmla="*/ 1306082 w 2556052"/>
              <a:gd name="connsiteY23" fmla="*/ 2430263 h 2432840"/>
              <a:gd name="connsiteX24" fmla="*/ 1125779 w 2556052"/>
              <a:gd name="connsiteY24" fmla="*/ 2237080 h 2432840"/>
              <a:gd name="connsiteX25" fmla="*/ 1203052 w 2556052"/>
              <a:gd name="connsiteY25" fmla="*/ 2095411 h 2432840"/>
              <a:gd name="connsiteX26" fmla="*/ 1022748 w 2556052"/>
              <a:gd name="connsiteY26" fmla="*/ 2095412 h 2432840"/>
              <a:gd name="connsiteX27" fmla="*/ 932595 w 2556052"/>
              <a:gd name="connsiteY27" fmla="*/ 2005261 h 2432840"/>
              <a:gd name="connsiteX28" fmla="*/ 765169 w 2556052"/>
              <a:gd name="connsiteY28" fmla="*/ 2056775 h 2432840"/>
              <a:gd name="connsiteX29" fmla="*/ 35300 w 2556052"/>
              <a:gd name="connsiteY29" fmla="*/ 1367738 h 2432840"/>
              <a:gd name="connsiteX0" fmla="*/ 35300 w 2538690"/>
              <a:gd name="connsiteY0" fmla="*/ 1367738 h 2432840"/>
              <a:gd name="connsiteX1" fmla="*/ 156217 w 2538690"/>
              <a:gd name="connsiteY1" fmla="*/ 147372 h 2432840"/>
              <a:gd name="connsiteX2" fmla="*/ 520471 w 2538690"/>
              <a:gd name="connsiteY2" fmla="*/ 21914 h 2432840"/>
              <a:gd name="connsiteX3" fmla="*/ 636383 w 2538690"/>
              <a:gd name="connsiteY3" fmla="*/ 356763 h 2432840"/>
              <a:gd name="connsiteX4" fmla="*/ 1151537 w 2538690"/>
              <a:gd name="connsiteY4" fmla="*/ 472674 h 2432840"/>
              <a:gd name="connsiteX5" fmla="*/ 958354 w 2538690"/>
              <a:gd name="connsiteY5" fmla="*/ 588583 h 2432840"/>
              <a:gd name="connsiteX6" fmla="*/ 1074264 w 2538690"/>
              <a:gd name="connsiteY6" fmla="*/ 794645 h 2432840"/>
              <a:gd name="connsiteX7" fmla="*/ 1331842 w 2538690"/>
              <a:gd name="connsiteY7" fmla="*/ 1039343 h 2432840"/>
              <a:gd name="connsiteX8" fmla="*/ 1615177 w 2538690"/>
              <a:gd name="connsiteY8" fmla="*/ 1271163 h 2432840"/>
              <a:gd name="connsiteX9" fmla="*/ 2299117 w 2538690"/>
              <a:gd name="connsiteY9" fmla="*/ 1560921 h 2432840"/>
              <a:gd name="connsiteX10" fmla="*/ 2516698 w 2538690"/>
              <a:gd name="connsiteY10" fmla="*/ 1786318 h 2432840"/>
              <a:gd name="connsiteX11" fmla="*/ 2516698 w 2538690"/>
              <a:gd name="connsiteY11" fmla="*/ 2185563 h 2432840"/>
              <a:gd name="connsiteX12" fmla="*/ 2439424 w 2538690"/>
              <a:gd name="connsiteY12" fmla="*/ 2391625 h 2432840"/>
              <a:gd name="connsiteX13" fmla="*/ 2065936 w 2538690"/>
              <a:gd name="connsiteY13" fmla="*/ 2365868 h 2432840"/>
              <a:gd name="connsiteX14" fmla="*/ 1898511 w 2538690"/>
              <a:gd name="connsiteY14" fmla="*/ 2352989 h 2432840"/>
              <a:gd name="connsiteX15" fmla="*/ 1795480 w 2538690"/>
              <a:gd name="connsiteY15" fmla="*/ 2288595 h 2432840"/>
              <a:gd name="connsiteX16" fmla="*/ 1705328 w 2538690"/>
              <a:gd name="connsiteY16" fmla="*/ 2314353 h 2432840"/>
              <a:gd name="connsiteX17" fmla="*/ 1898511 w 2538690"/>
              <a:gd name="connsiteY17" fmla="*/ 2069654 h 2432840"/>
              <a:gd name="connsiteX18" fmla="*/ 2065937 w 2538690"/>
              <a:gd name="connsiteY18" fmla="*/ 1915108 h 2432840"/>
              <a:gd name="connsiteX19" fmla="*/ 1740319 w 2538690"/>
              <a:gd name="connsiteY19" fmla="*/ 1944160 h 2432840"/>
              <a:gd name="connsiteX20" fmla="*/ 1512145 w 2538690"/>
              <a:gd name="connsiteY20" fmla="*/ 2056775 h 2432840"/>
              <a:gd name="connsiteX21" fmla="*/ 1357599 w 2538690"/>
              <a:gd name="connsiteY21" fmla="*/ 2108291 h 2432840"/>
              <a:gd name="connsiteX22" fmla="*/ 1628055 w 2538690"/>
              <a:gd name="connsiteY22" fmla="*/ 2249959 h 2432840"/>
              <a:gd name="connsiteX23" fmla="*/ 1421993 w 2538690"/>
              <a:gd name="connsiteY23" fmla="*/ 2340110 h 2432840"/>
              <a:gd name="connsiteX24" fmla="*/ 1306082 w 2538690"/>
              <a:gd name="connsiteY24" fmla="*/ 2430263 h 2432840"/>
              <a:gd name="connsiteX25" fmla="*/ 1125779 w 2538690"/>
              <a:gd name="connsiteY25" fmla="*/ 2237080 h 2432840"/>
              <a:gd name="connsiteX26" fmla="*/ 1203052 w 2538690"/>
              <a:gd name="connsiteY26" fmla="*/ 2095411 h 2432840"/>
              <a:gd name="connsiteX27" fmla="*/ 1022748 w 2538690"/>
              <a:gd name="connsiteY27" fmla="*/ 2095412 h 2432840"/>
              <a:gd name="connsiteX28" fmla="*/ 932595 w 2538690"/>
              <a:gd name="connsiteY28" fmla="*/ 2005261 h 2432840"/>
              <a:gd name="connsiteX29" fmla="*/ 765169 w 2538690"/>
              <a:gd name="connsiteY29" fmla="*/ 2056775 h 2432840"/>
              <a:gd name="connsiteX30" fmla="*/ 35300 w 2538690"/>
              <a:gd name="connsiteY30" fmla="*/ 1367738 h 2432840"/>
              <a:gd name="connsiteX0" fmla="*/ 35300 w 2581092"/>
              <a:gd name="connsiteY0" fmla="*/ 1367738 h 2432840"/>
              <a:gd name="connsiteX1" fmla="*/ 156217 w 2581092"/>
              <a:gd name="connsiteY1" fmla="*/ 147372 h 2432840"/>
              <a:gd name="connsiteX2" fmla="*/ 520471 w 2581092"/>
              <a:gd name="connsiteY2" fmla="*/ 21914 h 2432840"/>
              <a:gd name="connsiteX3" fmla="*/ 636383 w 2581092"/>
              <a:gd name="connsiteY3" fmla="*/ 356763 h 2432840"/>
              <a:gd name="connsiteX4" fmla="*/ 1151537 w 2581092"/>
              <a:gd name="connsiteY4" fmla="*/ 472674 h 2432840"/>
              <a:gd name="connsiteX5" fmla="*/ 958354 w 2581092"/>
              <a:gd name="connsiteY5" fmla="*/ 588583 h 2432840"/>
              <a:gd name="connsiteX6" fmla="*/ 1074264 w 2581092"/>
              <a:gd name="connsiteY6" fmla="*/ 794645 h 2432840"/>
              <a:gd name="connsiteX7" fmla="*/ 1331842 w 2581092"/>
              <a:gd name="connsiteY7" fmla="*/ 1039343 h 2432840"/>
              <a:gd name="connsiteX8" fmla="*/ 1615177 w 2581092"/>
              <a:gd name="connsiteY8" fmla="*/ 1271163 h 2432840"/>
              <a:gd name="connsiteX9" fmla="*/ 2299117 w 2581092"/>
              <a:gd name="connsiteY9" fmla="*/ 1560921 h 2432840"/>
              <a:gd name="connsiteX10" fmla="*/ 2516698 w 2581092"/>
              <a:gd name="connsiteY10" fmla="*/ 1786318 h 2432840"/>
              <a:gd name="connsiteX11" fmla="*/ 2581092 w 2581092"/>
              <a:gd name="connsiteY11" fmla="*/ 2005259 h 2432840"/>
              <a:gd name="connsiteX12" fmla="*/ 2516698 w 2581092"/>
              <a:gd name="connsiteY12" fmla="*/ 2185563 h 2432840"/>
              <a:gd name="connsiteX13" fmla="*/ 2439424 w 2581092"/>
              <a:gd name="connsiteY13" fmla="*/ 2391625 h 2432840"/>
              <a:gd name="connsiteX14" fmla="*/ 2065936 w 2581092"/>
              <a:gd name="connsiteY14" fmla="*/ 2365868 h 2432840"/>
              <a:gd name="connsiteX15" fmla="*/ 1898511 w 2581092"/>
              <a:gd name="connsiteY15" fmla="*/ 2352989 h 2432840"/>
              <a:gd name="connsiteX16" fmla="*/ 1795480 w 2581092"/>
              <a:gd name="connsiteY16" fmla="*/ 2288595 h 2432840"/>
              <a:gd name="connsiteX17" fmla="*/ 1705328 w 2581092"/>
              <a:gd name="connsiteY17" fmla="*/ 2314353 h 2432840"/>
              <a:gd name="connsiteX18" fmla="*/ 1898511 w 2581092"/>
              <a:gd name="connsiteY18" fmla="*/ 2069654 h 2432840"/>
              <a:gd name="connsiteX19" fmla="*/ 2065937 w 2581092"/>
              <a:gd name="connsiteY19" fmla="*/ 1915108 h 2432840"/>
              <a:gd name="connsiteX20" fmla="*/ 1740319 w 2581092"/>
              <a:gd name="connsiteY20" fmla="*/ 1944160 h 2432840"/>
              <a:gd name="connsiteX21" fmla="*/ 1512145 w 2581092"/>
              <a:gd name="connsiteY21" fmla="*/ 2056775 h 2432840"/>
              <a:gd name="connsiteX22" fmla="*/ 1357599 w 2581092"/>
              <a:gd name="connsiteY22" fmla="*/ 2108291 h 2432840"/>
              <a:gd name="connsiteX23" fmla="*/ 1628055 w 2581092"/>
              <a:gd name="connsiteY23" fmla="*/ 2249959 h 2432840"/>
              <a:gd name="connsiteX24" fmla="*/ 1421993 w 2581092"/>
              <a:gd name="connsiteY24" fmla="*/ 2340110 h 2432840"/>
              <a:gd name="connsiteX25" fmla="*/ 1306082 w 2581092"/>
              <a:gd name="connsiteY25" fmla="*/ 2430263 h 2432840"/>
              <a:gd name="connsiteX26" fmla="*/ 1125779 w 2581092"/>
              <a:gd name="connsiteY26" fmla="*/ 2237080 h 2432840"/>
              <a:gd name="connsiteX27" fmla="*/ 1203052 w 2581092"/>
              <a:gd name="connsiteY27" fmla="*/ 2095411 h 2432840"/>
              <a:gd name="connsiteX28" fmla="*/ 1022748 w 2581092"/>
              <a:gd name="connsiteY28" fmla="*/ 2095412 h 2432840"/>
              <a:gd name="connsiteX29" fmla="*/ 932595 w 2581092"/>
              <a:gd name="connsiteY29" fmla="*/ 2005261 h 2432840"/>
              <a:gd name="connsiteX30" fmla="*/ 765169 w 2581092"/>
              <a:gd name="connsiteY30" fmla="*/ 2056775 h 2432840"/>
              <a:gd name="connsiteX31" fmla="*/ 35300 w 2581092"/>
              <a:gd name="connsiteY31" fmla="*/ 1367738 h 24328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2581092" h="2432840">
                <a:moveTo>
                  <a:pt x="35300" y="1367738"/>
                </a:moveTo>
                <a:cubicBezTo>
                  <a:pt x="-66192" y="1049504"/>
                  <a:pt x="75355" y="371676"/>
                  <a:pt x="156217" y="147372"/>
                </a:cubicBezTo>
                <a:cubicBezTo>
                  <a:pt x="237079" y="-76932"/>
                  <a:pt x="421125" y="21359"/>
                  <a:pt x="520471" y="21914"/>
                </a:cubicBezTo>
                <a:cubicBezTo>
                  <a:pt x="619817" y="22469"/>
                  <a:pt x="531205" y="281636"/>
                  <a:pt x="636383" y="356763"/>
                </a:cubicBezTo>
                <a:cubicBezTo>
                  <a:pt x="741561" y="431890"/>
                  <a:pt x="1067824" y="446916"/>
                  <a:pt x="1151537" y="472674"/>
                </a:cubicBezTo>
                <a:cubicBezTo>
                  <a:pt x="1235250" y="498432"/>
                  <a:pt x="971233" y="534921"/>
                  <a:pt x="958354" y="588583"/>
                </a:cubicBezTo>
                <a:cubicBezTo>
                  <a:pt x="945475" y="642245"/>
                  <a:pt x="1042067" y="706639"/>
                  <a:pt x="1074264" y="794645"/>
                </a:cubicBezTo>
                <a:cubicBezTo>
                  <a:pt x="1106461" y="882651"/>
                  <a:pt x="1233104" y="972802"/>
                  <a:pt x="1331842" y="1039343"/>
                </a:cubicBezTo>
                <a:cubicBezTo>
                  <a:pt x="1430580" y="1105884"/>
                  <a:pt x="1492600" y="1158476"/>
                  <a:pt x="1615177" y="1271163"/>
                </a:cubicBezTo>
                <a:cubicBezTo>
                  <a:pt x="1763511" y="1435366"/>
                  <a:pt x="2232577" y="1365591"/>
                  <a:pt x="2299117" y="1560921"/>
                </a:cubicBezTo>
                <a:cubicBezTo>
                  <a:pt x="2440785" y="1651073"/>
                  <a:pt x="2480435" y="1682211"/>
                  <a:pt x="2516698" y="1786318"/>
                </a:cubicBezTo>
                <a:cubicBezTo>
                  <a:pt x="2557254" y="1860374"/>
                  <a:pt x="2581092" y="1938718"/>
                  <a:pt x="2581092" y="2005259"/>
                </a:cubicBezTo>
                <a:cubicBezTo>
                  <a:pt x="2581092" y="2071800"/>
                  <a:pt x="2533870" y="2121169"/>
                  <a:pt x="2516698" y="2185563"/>
                </a:cubicBezTo>
                <a:cubicBezTo>
                  <a:pt x="2499526" y="2249957"/>
                  <a:pt x="2514551" y="2361574"/>
                  <a:pt x="2439424" y="2391625"/>
                </a:cubicBezTo>
                <a:cubicBezTo>
                  <a:pt x="2364297" y="2421676"/>
                  <a:pt x="2147502" y="2348696"/>
                  <a:pt x="2065936" y="2365868"/>
                </a:cubicBezTo>
                <a:cubicBezTo>
                  <a:pt x="1984370" y="2383040"/>
                  <a:pt x="1952173" y="2357282"/>
                  <a:pt x="1898511" y="2352989"/>
                </a:cubicBezTo>
                <a:cubicBezTo>
                  <a:pt x="1844849" y="2348696"/>
                  <a:pt x="1827677" y="2295034"/>
                  <a:pt x="1795480" y="2288595"/>
                </a:cubicBezTo>
                <a:cubicBezTo>
                  <a:pt x="1763283" y="2282156"/>
                  <a:pt x="1679570" y="2359429"/>
                  <a:pt x="1705328" y="2314353"/>
                </a:cubicBezTo>
                <a:cubicBezTo>
                  <a:pt x="1731086" y="2269277"/>
                  <a:pt x="1881339" y="2129755"/>
                  <a:pt x="1898511" y="2069654"/>
                </a:cubicBezTo>
                <a:cubicBezTo>
                  <a:pt x="1915683" y="2009553"/>
                  <a:pt x="2122353" y="1953195"/>
                  <a:pt x="2065937" y="1915108"/>
                </a:cubicBezTo>
                <a:cubicBezTo>
                  <a:pt x="2009521" y="1877021"/>
                  <a:pt x="1832618" y="1920549"/>
                  <a:pt x="1740319" y="1944160"/>
                </a:cubicBezTo>
                <a:cubicBezTo>
                  <a:pt x="1648020" y="1967771"/>
                  <a:pt x="1554467" y="2029420"/>
                  <a:pt x="1512145" y="2056775"/>
                </a:cubicBezTo>
                <a:cubicBezTo>
                  <a:pt x="1469823" y="2084130"/>
                  <a:pt x="1383357" y="2073947"/>
                  <a:pt x="1357599" y="2108291"/>
                </a:cubicBezTo>
                <a:cubicBezTo>
                  <a:pt x="1331841" y="2142635"/>
                  <a:pt x="1615176" y="2200590"/>
                  <a:pt x="1628055" y="2249959"/>
                </a:cubicBezTo>
                <a:cubicBezTo>
                  <a:pt x="1640934" y="2299328"/>
                  <a:pt x="1452044" y="2305766"/>
                  <a:pt x="1421993" y="2340110"/>
                </a:cubicBezTo>
                <a:cubicBezTo>
                  <a:pt x="1391942" y="2374454"/>
                  <a:pt x="1336133" y="2447435"/>
                  <a:pt x="1306082" y="2430263"/>
                </a:cubicBezTo>
                <a:cubicBezTo>
                  <a:pt x="1276031" y="2413091"/>
                  <a:pt x="1142951" y="2292889"/>
                  <a:pt x="1125779" y="2237080"/>
                </a:cubicBezTo>
                <a:cubicBezTo>
                  <a:pt x="1108607" y="2181271"/>
                  <a:pt x="1239542" y="2119022"/>
                  <a:pt x="1203052" y="2095411"/>
                </a:cubicBezTo>
                <a:cubicBezTo>
                  <a:pt x="1166562" y="2071800"/>
                  <a:pt x="1067824" y="2110437"/>
                  <a:pt x="1022748" y="2095412"/>
                </a:cubicBezTo>
                <a:cubicBezTo>
                  <a:pt x="977672" y="2080387"/>
                  <a:pt x="981964" y="2000968"/>
                  <a:pt x="932595" y="2005261"/>
                </a:cubicBezTo>
                <a:cubicBezTo>
                  <a:pt x="883226" y="2009554"/>
                  <a:pt x="914718" y="2171615"/>
                  <a:pt x="765169" y="2056775"/>
                </a:cubicBezTo>
                <a:cubicBezTo>
                  <a:pt x="564104" y="1956961"/>
                  <a:pt x="136792" y="1685972"/>
                  <a:pt x="35300" y="1367738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4717663" y="3242186"/>
            <a:ext cx="1431211" cy="876586"/>
          </a:xfrm>
          <a:custGeom>
            <a:avLst/>
            <a:gdLst>
              <a:gd name="connsiteX0" fmla="*/ 0 w 1224136"/>
              <a:gd name="connsiteY0" fmla="*/ 473788 h 947575"/>
              <a:gd name="connsiteX1" fmla="*/ 612068 w 1224136"/>
              <a:gd name="connsiteY1" fmla="*/ 0 h 947575"/>
              <a:gd name="connsiteX2" fmla="*/ 1224136 w 1224136"/>
              <a:gd name="connsiteY2" fmla="*/ 473788 h 947575"/>
              <a:gd name="connsiteX3" fmla="*/ 612068 w 1224136"/>
              <a:gd name="connsiteY3" fmla="*/ 947576 h 947575"/>
              <a:gd name="connsiteX4" fmla="*/ 0 w 1224136"/>
              <a:gd name="connsiteY4" fmla="*/ 473788 h 947575"/>
              <a:gd name="connsiteX0" fmla="*/ 637 w 1224773"/>
              <a:gd name="connsiteY0" fmla="*/ 485010 h 958798"/>
              <a:gd name="connsiteX1" fmla="*/ 498216 w 1224773"/>
              <a:gd name="connsiteY1" fmla="*/ 176368 h 958798"/>
              <a:gd name="connsiteX2" fmla="*/ 612705 w 1224773"/>
              <a:gd name="connsiteY2" fmla="*/ 11222 h 958798"/>
              <a:gd name="connsiteX3" fmla="*/ 1224773 w 1224773"/>
              <a:gd name="connsiteY3" fmla="*/ 485010 h 958798"/>
              <a:gd name="connsiteX4" fmla="*/ 612705 w 1224773"/>
              <a:gd name="connsiteY4" fmla="*/ 958798 h 958798"/>
              <a:gd name="connsiteX5" fmla="*/ 637 w 1224773"/>
              <a:gd name="connsiteY5" fmla="*/ 485010 h 958798"/>
              <a:gd name="connsiteX0" fmla="*/ 12079 w 1236215"/>
              <a:gd name="connsiteY0" fmla="*/ 483487 h 957275"/>
              <a:gd name="connsiteX1" fmla="*/ 239203 w 1236215"/>
              <a:gd name="connsiteY1" fmla="*/ 187723 h 957275"/>
              <a:gd name="connsiteX2" fmla="*/ 509658 w 1236215"/>
              <a:gd name="connsiteY2" fmla="*/ 174845 h 957275"/>
              <a:gd name="connsiteX3" fmla="*/ 624147 w 1236215"/>
              <a:gd name="connsiteY3" fmla="*/ 9699 h 957275"/>
              <a:gd name="connsiteX4" fmla="*/ 1236215 w 1236215"/>
              <a:gd name="connsiteY4" fmla="*/ 483487 h 957275"/>
              <a:gd name="connsiteX5" fmla="*/ 624147 w 1236215"/>
              <a:gd name="connsiteY5" fmla="*/ 957275 h 957275"/>
              <a:gd name="connsiteX6" fmla="*/ 12079 w 1236215"/>
              <a:gd name="connsiteY6" fmla="*/ 483487 h 957275"/>
              <a:gd name="connsiteX0" fmla="*/ 8962 w 1323250"/>
              <a:gd name="connsiteY0" fmla="*/ 547882 h 957563"/>
              <a:gd name="connsiteX1" fmla="*/ 326238 w 1323250"/>
              <a:gd name="connsiteY1" fmla="*/ 187723 h 957563"/>
              <a:gd name="connsiteX2" fmla="*/ 596693 w 1323250"/>
              <a:gd name="connsiteY2" fmla="*/ 174845 h 957563"/>
              <a:gd name="connsiteX3" fmla="*/ 711182 w 1323250"/>
              <a:gd name="connsiteY3" fmla="*/ 9699 h 957563"/>
              <a:gd name="connsiteX4" fmla="*/ 1323250 w 1323250"/>
              <a:gd name="connsiteY4" fmla="*/ 483487 h 957563"/>
              <a:gd name="connsiteX5" fmla="*/ 711182 w 1323250"/>
              <a:gd name="connsiteY5" fmla="*/ 957275 h 957563"/>
              <a:gd name="connsiteX6" fmla="*/ 8962 w 1323250"/>
              <a:gd name="connsiteY6" fmla="*/ 547882 h 957563"/>
              <a:gd name="connsiteX0" fmla="*/ 8962 w 1323250"/>
              <a:gd name="connsiteY0" fmla="*/ 547882 h 854647"/>
              <a:gd name="connsiteX1" fmla="*/ 326238 w 1323250"/>
              <a:gd name="connsiteY1" fmla="*/ 187723 h 854647"/>
              <a:gd name="connsiteX2" fmla="*/ 596693 w 1323250"/>
              <a:gd name="connsiteY2" fmla="*/ 174845 h 854647"/>
              <a:gd name="connsiteX3" fmla="*/ 711182 w 1323250"/>
              <a:gd name="connsiteY3" fmla="*/ 9699 h 854647"/>
              <a:gd name="connsiteX4" fmla="*/ 1323250 w 1323250"/>
              <a:gd name="connsiteY4" fmla="*/ 483487 h 854647"/>
              <a:gd name="connsiteX5" fmla="*/ 711182 w 1323250"/>
              <a:gd name="connsiteY5" fmla="*/ 854244 h 854647"/>
              <a:gd name="connsiteX6" fmla="*/ 8962 w 1323250"/>
              <a:gd name="connsiteY6" fmla="*/ 547882 h 854647"/>
              <a:gd name="connsiteX0" fmla="*/ 8962 w 1342883"/>
              <a:gd name="connsiteY0" fmla="*/ 547882 h 879160"/>
              <a:gd name="connsiteX1" fmla="*/ 326238 w 1342883"/>
              <a:gd name="connsiteY1" fmla="*/ 187723 h 879160"/>
              <a:gd name="connsiteX2" fmla="*/ 596693 w 1342883"/>
              <a:gd name="connsiteY2" fmla="*/ 174845 h 879160"/>
              <a:gd name="connsiteX3" fmla="*/ 711182 w 1342883"/>
              <a:gd name="connsiteY3" fmla="*/ 9699 h 879160"/>
              <a:gd name="connsiteX4" fmla="*/ 1323250 w 1342883"/>
              <a:gd name="connsiteY4" fmla="*/ 483487 h 879160"/>
              <a:gd name="connsiteX5" fmla="*/ 1163365 w 1342883"/>
              <a:gd name="connsiteY5" fmla="*/ 818788 h 879160"/>
              <a:gd name="connsiteX6" fmla="*/ 711182 w 1342883"/>
              <a:gd name="connsiteY6" fmla="*/ 854244 h 879160"/>
              <a:gd name="connsiteX7" fmla="*/ 8962 w 1342883"/>
              <a:gd name="connsiteY7" fmla="*/ 547882 h 879160"/>
              <a:gd name="connsiteX0" fmla="*/ 8962 w 1325703"/>
              <a:gd name="connsiteY0" fmla="*/ 538212 h 869490"/>
              <a:gd name="connsiteX1" fmla="*/ 326238 w 1325703"/>
              <a:gd name="connsiteY1" fmla="*/ 178053 h 869490"/>
              <a:gd name="connsiteX2" fmla="*/ 596693 w 1325703"/>
              <a:gd name="connsiteY2" fmla="*/ 165175 h 869490"/>
              <a:gd name="connsiteX3" fmla="*/ 711182 w 1325703"/>
              <a:gd name="connsiteY3" fmla="*/ 29 h 869490"/>
              <a:gd name="connsiteX4" fmla="*/ 1124728 w 1325703"/>
              <a:gd name="connsiteY4" fmla="*/ 178052 h 869490"/>
              <a:gd name="connsiteX5" fmla="*/ 1323250 w 1325703"/>
              <a:gd name="connsiteY5" fmla="*/ 473817 h 869490"/>
              <a:gd name="connsiteX6" fmla="*/ 1163365 w 1325703"/>
              <a:gd name="connsiteY6" fmla="*/ 809118 h 869490"/>
              <a:gd name="connsiteX7" fmla="*/ 711182 w 1325703"/>
              <a:gd name="connsiteY7" fmla="*/ 844574 h 869490"/>
              <a:gd name="connsiteX8" fmla="*/ 8962 w 1325703"/>
              <a:gd name="connsiteY8" fmla="*/ 538212 h 869490"/>
              <a:gd name="connsiteX0" fmla="*/ 8962 w 1325703"/>
              <a:gd name="connsiteY0" fmla="*/ 569512 h 900790"/>
              <a:gd name="connsiteX1" fmla="*/ 326238 w 1325703"/>
              <a:gd name="connsiteY1" fmla="*/ 209353 h 900790"/>
              <a:gd name="connsiteX2" fmla="*/ 596693 w 1325703"/>
              <a:gd name="connsiteY2" fmla="*/ 196475 h 900790"/>
              <a:gd name="connsiteX3" fmla="*/ 711182 w 1325703"/>
              <a:gd name="connsiteY3" fmla="*/ 31329 h 900790"/>
              <a:gd name="connsiteX4" fmla="*/ 880029 w 1325703"/>
              <a:gd name="connsiteY4" fmla="*/ 16169 h 900790"/>
              <a:gd name="connsiteX5" fmla="*/ 1124728 w 1325703"/>
              <a:gd name="connsiteY5" fmla="*/ 209352 h 900790"/>
              <a:gd name="connsiteX6" fmla="*/ 1323250 w 1325703"/>
              <a:gd name="connsiteY6" fmla="*/ 505117 h 900790"/>
              <a:gd name="connsiteX7" fmla="*/ 1163365 w 1325703"/>
              <a:gd name="connsiteY7" fmla="*/ 840418 h 900790"/>
              <a:gd name="connsiteX8" fmla="*/ 711182 w 1325703"/>
              <a:gd name="connsiteY8" fmla="*/ 875874 h 900790"/>
              <a:gd name="connsiteX9" fmla="*/ 8962 w 1325703"/>
              <a:gd name="connsiteY9" fmla="*/ 569512 h 900790"/>
              <a:gd name="connsiteX0" fmla="*/ 8962 w 1324122"/>
              <a:gd name="connsiteY0" fmla="*/ 569512 h 900790"/>
              <a:gd name="connsiteX1" fmla="*/ 326238 w 1324122"/>
              <a:gd name="connsiteY1" fmla="*/ 209353 h 900790"/>
              <a:gd name="connsiteX2" fmla="*/ 596693 w 1324122"/>
              <a:gd name="connsiteY2" fmla="*/ 196475 h 900790"/>
              <a:gd name="connsiteX3" fmla="*/ 711182 w 1324122"/>
              <a:gd name="connsiteY3" fmla="*/ 31329 h 900790"/>
              <a:gd name="connsiteX4" fmla="*/ 880029 w 1324122"/>
              <a:gd name="connsiteY4" fmla="*/ 16169 h 900790"/>
              <a:gd name="connsiteX5" fmla="*/ 1124728 w 1324122"/>
              <a:gd name="connsiteY5" fmla="*/ 209352 h 900790"/>
              <a:gd name="connsiteX6" fmla="*/ 1266396 w 1324122"/>
              <a:gd name="connsiteY6" fmla="*/ 273746 h 900790"/>
              <a:gd name="connsiteX7" fmla="*/ 1323250 w 1324122"/>
              <a:gd name="connsiteY7" fmla="*/ 505117 h 900790"/>
              <a:gd name="connsiteX8" fmla="*/ 1163365 w 1324122"/>
              <a:gd name="connsiteY8" fmla="*/ 840418 h 900790"/>
              <a:gd name="connsiteX9" fmla="*/ 711182 w 1324122"/>
              <a:gd name="connsiteY9" fmla="*/ 875874 h 900790"/>
              <a:gd name="connsiteX10" fmla="*/ 8962 w 1324122"/>
              <a:gd name="connsiteY10" fmla="*/ 569512 h 900790"/>
              <a:gd name="connsiteX0" fmla="*/ 8962 w 1387957"/>
              <a:gd name="connsiteY0" fmla="*/ 569512 h 900790"/>
              <a:gd name="connsiteX1" fmla="*/ 326238 w 1387957"/>
              <a:gd name="connsiteY1" fmla="*/ 209353 h 900790"/>
              <a:gd name="connsiteX2" fmla="*/ 596693 w 1387957"/>
              <a:gd name="connsiteY2" fmla="*/ 196475 h 900790"/>
              <a:gd name="connsiteX3" fmla="*/ 711182 w 1387957"/>
              <a:gd name="connsiteY3" fmla="*/ 31329 h 900790"/>
              <a:gd name="connsiteX4" fmla="*/ 880029 w 1387957"/>
              <a:gd name="connsiteY4" fmla="*/ 16169 h 900790"/>
              <a:gd name="connsiteX5" fmla="*/ 1124728 w 1387957"/>
              <a:gd name="connsiteY5" fmla="*/ 209352 h 900790"/>
              <a:gd name="connsiteX6" fmla="*/ 1266396 w 1387957"/>
              <a:gd name="connsiteY6" fmla="*/ 273746 h 900790"/>
              <a:gd name="connsiteX7" fmla="*/ 1387644 w 1387957"/>
              <a:gd name="connsiteY7" fmla="*/ 466480 h 900790"/>
              <a:gd name="connsiteX8" fmla="*/ 1163365 w 1387957"/>
              <a:gd name="connsiteY8" fmla="*/ 840418 h 900790"/>
              <a:gd name="connsiteX9" fmla="*/ 711182 w 1387957"/>
              <a:gd name="connsiteY9" fmla="*/ 875874 h 900790"/>
              <a:gd name="connsiteX10" fmla="*/ 8962 w 1387957"/>
              <a:gd name="connsiteY10" fmla="*/ 569512 h 900790"/>
              <a:gd name="connsiteX0" fmla="*/ 8962 w 1387957"/>
              <a:gd name="connsiteY0" fmla="*/ 569512 h 882906"/>
              <a:gd name="connsiteX1" fmla="*/ 326238 w 1387957"/>
              <a:gd name="connsiteY1" fmla="*/ 209353 h 882906"/>
              <a:gd name="connsiteX2" fmla="*/ 596693 w 1387957"/>
              <a:gd name="connsiteY2" fmla="*/ 196475 h 882906"/>
              <a:gd name="connsiteX3" fmla="*/ 711182 w 1387957"/>
              <a:gd name="connsiteY3" fmla="*/ 31329 h 882906"/>
              <a:gd name="connsiteX4" fmla="*/ 880029 w 1387957"/>
              <a:gd name="connsiteY4" fmla="*/ 16169 h 882906"/>
              <a:gd name="connsiteX5" fmla="*/ 1124728 w 1387957"/>
              <a:gd name="connsiteY5" fmla="*/ 209352 h 882906"/>
              <a:gd name="connsiteX6" fmla="*/ 1266396 w 1387957"/>
              <a:gd name="connsiteY6" fmla="*/ 273746 h 882906"/>
              <a:gd name="connsiteX7" fmla="*/ 1387644 w 1387957"/>
              <a:gd name="connsiteY7" fmla="*/ 466480 h 882906"/>
              <a:gd name="connsiteX8" fmla="*/ 1163365 w 1387957"/>
              <a:gd name="connsiteY8" fmla="*/ 840418 h 882906"/>
              <a:gd name="connsiteX9" fmla="*/ 970182 w 1387957"/>
              <a:gd name="connsiteY9" fmla="*/ 788901 h 882906"/>
              <a:gd name="connsiteX10" fmla="*/ 711182 w 1387957"/>
              <a:gd name="connsiteY10" fmla="*/ 875874 h 882906"/>
              <a:gd name="connsiteX11" fmla="*/ 8962 w 1387957"/>
              <a:gd name="connsiteY11" fmla="*/ 569512 h 882906"/>
              <a:gd name="connsiteX0" fmla="*/ 838 w 1379833"/>
              <a:gd name="connsiteY0" fmla="*/ 569512 h 876586"/>
              <a:gd name="connsiteX1" fmla="*/ 318114 w 1379833"/>
              <a:gd name="connsiteY1" fmla="*/ 209353 h 876586"/>
              <a:gd name="connsiteX2" fmla="*/ 588569 w 1379833"/>
              <a:gd name="connsiteY2" fmla="*/ 196475 h 876586"/>
              <a:gd name="connsiteX3" fmla="*/ 703058 w 1379833"/>
              <a:gd name="connsiteY3" fmla="*/ 31329 h 876586"/>
              <a:gd name="connsiteX4" fmla="*/ 871905 w 1379833"/>
              <a:gd name="connsiteY4" fmla="*/ 16169 h 876586"/>
              <a:gd name="connsiteX5" fmla="*/ 1116604 w 1379833"/>
              <a:gd name="connsiteY5" fmla="*/ 209352 h 876586"/>
              <a:gd name="connsiteX6" fmla="*/ 1258272 w 1379833"/>
              <a:gd name="connsiteY6" fmla="*/ 273746 h 876586"/>
              <a:gd name="connsiteX7" fmla="*/ 1379520 w 1379833"/>
              <a:gd name="connsiteY7" fmla="*/ 466480 h 876586"/>
              <a:gd name="connsiteX8" fmla="*/ 1155241 w 1379833"/>
              <a:gd name="connsiteY8" fmla="*/ 840418 h 876586"/>
              <a:gd name="connsiteX9" fmla="*/ 962058 w 1379833"/>
              <a:gd name="connsiteY9" fmla="*/ 788901 h 876586"/>
              <a:gd name="connsiteX10" fmla="*/ 703058 w 1379833"/>
              <a:gd name="connsiteY10" fmla="*/ 875874 h 876586"/>
              <a:gd name="connsiteX11" fmla="*/ 421145 w 1379833"/>
              <a:gd name="connsiteY11" fmla="*/ 814659 h 876586"/>
              <a:gd name="connsiteX12" fmla="*/ 838 w 1379833"/>
              <a:gd name="connsiteY12" fmla="*/ 569512 h 876586"/>
              <a:gd name="connsiteX0" fmla="*/ 701 w 1431211"/>
              <a:gd name="connsiteY0" fmla="*/ 517996 h 876586"/>
              <a:gd name="connsiteX1" fmla="*/ 369492 w 1431211"/>
              <a:gd name="connsiteY1" fmla="*/ 209353 h 876586"/>
              <a:gd name="connsiteX2" fmla="*/ 639947 w 1431211"/>
              <a:gd name="connsiteY2" fmla="*/ 196475 h 876586"/>
              <a:gd name="connsiteX3" fmla="*/ 754436 w 1431211"/>
              <a:gd name="connsiteY3" fmla="*/ 31329 h 876586"/>
              <a:gd name="connsiteX4" fmla="*/ 923283 w 1431211"/>
              <a:gd name="connsiteY4" fmla="*/ 16169 h 876586"/>
              <a:gd name="connsiteX5" fmla="*/ 1167982 w 1431211"/>
              <a:gd name="connsiteY5" fmla="*/ 209352 h 876586"/>
              <a:gd name="connsiteX6" fmla="*/ 1309650 w 1431211"/>
              <a:gd name="connsiteY6" fmla="*/ 273746 h 876586"/>
              <a:gd name="connsiteX7" fmla="*/ 1430898 w 1431211"/>
              <a:gd name="connsiteY7" fmla="*/ 466480 h 876586"/>
              <a:gd name="connsiteX8" fmla="*/ 1206619 w 1431211"/>
              <a:gd name="connsiteY8" fmla="*/ 840418 h 876586"/>
              <a:gd name="connsiteX9" fmla="*/ 1013436 w 1431211"/>
              <a:gd name="connsiteY9" fmla="*/ 788901 h 876586"/>
              <a:gd name="connsiteX10" fmla="*/ 754436 w 1431211"/>
              <a:gd name="connsiteY10" fmla="*/ 875874 h 876586"/>
              <a:gd name="connsiteX11" fmla="*/ 472523 w 1431211"/>
              <a:gd name="connsiteY11" fmla="*/ 814659 h 876586"/>
              <a:gd name="connsiteX12" fmla="*/ 701 w 1431211"/>
              <a:gd name="connsiteY12" fmla="*/ 517996 h 876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431211" h="876586">
                <a:moveTo>
                  <a:pt x="701" y="517996"/>
                </a:moveTo>
                <a:cubicBezTo>
                  <a:pt x="-16471" y="417112"/>
                  <a:pt x="286562" y="260793"/>
                  <a:pt x="369492" y="209353"/>
                </a:cubicBezTo>
                <a:cubicBezTo>
                  <a:pt x="452422" y="157913"/>
                  <a:pt x="584376" y="245464"/>
                  <a:pt x="639947" y="196475"/>
                </a:cubicBezTo>
                <a:cubicBezTo>
                  <a:pt x="695519" y="147486"/>
                  <a:pt x="707213" y="61380"/>
                  <a:pt x="754436" y="31329"/>
                </a:cubicBezTo>
                <a:cubicBezTo>
                  <a:pt x="801659" y="1278"/>
                  <a:pt x="854359" y="-13501"/>
                  <a:pt x="923283" y="16169"/>
                </a:cubicBezTo>
                <a:cubicBezTo>
                  <a:pt x="992207" y="45839"/>
                  <a:pt x="1114320" y="155690"/>
                  <a:pt x="1167982" y="209352"/>
                </a:cubicBezTo>
                <a:cubicBezTo>
                  <a:pt x="1221644" y="263014"/>
                  <a:pt x="1276563" y="224452"/>
                  <a:pt x="1309650" y="273746"/>
                </a:cubicBezTo>
                <a:cubicBezTo>
                  <a:pt x="1342737" y="323040"/>
                  <a:pt x="1437337" y="382767"/>
                  <a:pt x="1430898" y="466480"/>
                </a:cubicBezTo>
                <a:cubicBezTo>
                  <a:pt x="1424459" y="550193"/>
                  <a:pt x="1278342" y="769509"/>
                  <a:pt x="1206619" y="840418"/>
                </a:cubicBezTo>
                <a:cubicBezTo>
                  <a:pt x="1134896" y="911327"/>
                  <a:pt x="1088800" y="782992"/>
                  <a:pt x="1013436" y="788901"/>
                </a:cubicBezTo>
                <a:cubicBezTo>
                  <a:pt x="938072" y="794810"/>
                  <a:pt x="844588" y="871581"/>
                  <a:pt x="754436" y="875874"/>
                </a:cubicBezTo>
                <a:cubicBezTo>
                  <a:pt x="664284" y="880167"/>
                  <a:pt x="589560" y="865719"/>
                  <a:pt x="472523" y="814659"/>
                </a:cubicBezTo>
                <a:cubicBezTo>
                  <a:pt x="355486" y="763599"/>
                  <a:pt x="17873" y="618880"/>
                  <a:pt x="701" y="517996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Румыния</a:t>
            </a:r>
            <a:endParaRPr lang="ru-RU" b="1" dirty="0"/>
          </a:p>
        </p:txBody>
      </p:sp>
      <p:sp>
        <p:nvSpPr>
          <p:cNvPr id="39" name="Овал 38"/>
          <p:cNvSpPr/>
          <p:nvPr/>
        </p:nvSpPr>
        <p:spPr>
          <a:xfrm>
            <a:off x="8072" y="5164282"/>
            <a:ext cx="3392468" cy="1722115"/>
          </a:xfrm>
          <a:custGeom>
            <a:avLst/>
            <a:gdLst>
              <a:gd name="connsiteX0" fmla="*/ 0 w 3024336"/>
              <a:gd name="connsiteY0" fmla="*/ 801571 h 1603142"/>
              <a:gd name="connsiteX1" fmla="*/ 1512168 w 3024336"/>
              <a:gd name="connsiteY1" fmla="*/ 0 h 1603142"/>
              <a:gd name="connsiteX2" fmla="*/ 3024336 w 3024336"/>
              <a:gd name="connsiteY2" fmla="*/ 801571 h 1603142"/>
              <a:gd name="connsiteX3" fmla="*/ 1512168 w 3024336"/>
              <a:gd name="connsiteY3" fmla="*/ 1603142 h 1603142"/>
              <a:gd name="connsiteX4" fmla="*/ 0 w 3024336"/>
              <a:gd name="connsiteY4" fmla="*/ 801571 h 1603142"/>
              <a:gd name="connsiteX0" fmla="*/ 0 w 3281913"/>
              <a:gd name="connsiteY0" fmla="*/ 840290 h 1603318"/>
              <a:gd name="connsiteX1" fmla="*/ 1769745 w 3281913"/>
              <a:gd name="connsiteY1" fmla="*/ 83 h 1603318"/>
              <a:gd name="connsiteX2" fmla="*/ 3281913 w 3281913"/>
              <a:gd name="connsiteY2" fmla="*/ 801654 h 1603318"/>
              <a:gd name="connsiteX3" fmla="*/ 1769745 w 3281913"/>
              <a:gd name="connsiteY3" fmla="*/ 1603225 h 1603318"/>
              <a:gd name="connsiteX4" fmla="*/ 0 w 3281913"/>
              <a:gd name="connsiteY4" fmla="*/ 840290 h 1603318"/>
              <a:gd name="connsiteX0" fmla="*/ 74087 w 3356000"/>
              <a:gd name="connsiteY0" fmla="*/ 840290 h 1650763"/>
              <a:gd name="connsiteX1" fmla="*/ 1843832 w 3356000"/>
              <a:gd name="connsiteY1" fmla="*/ 83 h 1650763"/>
              <a:gd name="connsiteX2" fmla="*/ 3356000 w 3356000"/>
              <a:gd name="connsiteY2" fmla="*/ 801654 h 1650763"/>
              <a:gd name="connsiteX3" fmla="*/ 1843832 w 3356000"/>
              <a:gd name="connsiteY3" fmla="*/ 1603225 h 1650763"/>
              <a:gd name="connsiteX4" fmla="*/ 482022 w 3356000"/>
              <a:gd name="connsiteY4" fmla="*/ 1480876 h 1650763"/>
              <a:gd name="connsiteX5" fmla="*/ 74087 w 3356000"/>
              <a:gd name="connsiteY5" fmla="*/ 840290 h 1650763"/>
              <a:gd name="connsiteX0" fmla="*/ 139449 w 3421362"/>
              <a:gd name="connsiteY0" fmla="*/ 840290 h 1636845"/>
              <a:gd name="connsiteX1" fmla="*/ 1909194 w 3421362"/>
              <a:gd name="connsiteY1" fmla="*/ 83 h 1636845"/>
              <a:gd name="connsiteX2" fmla="*/ 3421362 w 3421362"/>
              <a:gd name="connsiteY2" fmla="*/ 801654 h 1636845"/>
              <a:gd name="connsiteX3" fmla="*/ 1909194 w 3421362"/>
              <a:gd name="connsiteY3" fmla="*/ 1603225 h 1636845"/>
              <a:gd name="connsiteX4" fmla="*/ 547384 w 3421362"/>
              <a:gd name="connsiteY4" fmla="*/ 1480876 h 1636845"/>
              <a:gd name="connsiteX5" fmla="*/ 161017 w 3421362"/>
              <a:gd name="connsiteY5" fmla="*/ 1583907 h 1636845"/>
              <a:gd name="connsiteX6" fmla="*/ 139449 w 3421362"/>
              <a:gd name="connsiteY6" fmla="*/ 840290 h 1636845"/>
              <a:gd name="connsiteX0" fmla="*/ 139449 w 3421362"/>
              <a:gd name="connsiteY0" fmla="*/ 840290 h 1672109"/>
              <a:gd name="connsiteX1" fmla="*/ 1909194 w 3421362"/>
              <a:gd name="connsiteY1" fmla="*/ 83 h 1672109"/>
              <a:gd name="connsiteX2" fmla="*/ 3421362 w 3421362"/>
              <a:gd name="connsiteY2" fmla="*/ 801654 h 1672109"/>
              <a:gd name="connsiteX3" fmla="*/ 1909194 w 3421362"/>
              <a:gd name="connsiteY3" fmla="*/ 1603225 h 1672109"/>
              <a:gd name="connsiteX4" fmla="*/ 534505 w 3421362"/>
              <a:gd name="connsiteY4" fmla="*/ 1609665 h 1672109"/>
              <a:gd name="connsiteX5" fmla="*/ 161017 w 3421362"/>
              <a:gd name="connsiteY5" fmla="*/ 1583907 h 1672109"/>
              <a:gd name="connsiteX6" fmla="*/ 139449 w 3421362"/>
              <a:gd name="connsiteY6" fmla="*/ 840290 h 1672109"/>
              <a:gd name="connsiteX0" fmla="*/ 139449 w 3421362"/>
              <a:gd name="connsiteY0" fmla="*/ 840290 h 1662601"/>
              <a:gd name="connsiteX1" fmla="*/ 1909194 w 3421362"/>
              <a:gd name="connsiteY1" fmla="*/ 83 h 1662601"/>
              <a:gd name="connsiteX2" fmla="*/ 3421362 w 3421362"/>
              <a:gd name="connsiteY2" fmla="*/ 801654 h 1662601"/>
              <a:gd name="connsiteX3" fmla="*/ 1909194 w 3421362"/>
              <a:gd name="connsiteY3" fmla="*/ 1603225 h 1662601"/>
              <a:gd name="connsiteX4" fmla="*/ 534505 w 3421362"/>
              <a:gd name="connsiteY4" fmla="*/ 1609665 h 1662601"/>
              <a:gd name="connsiteX5" fmla="*/ 161017 w 3421362"/>
              <a:gd name="connsiteY5" fmla="*/ 1583907 h 1662601"/>
              <a:gd name="connsiteX6" fmla="*/ 139449 w 3421362"/>
              <a:gd name="connsiteY6" fmla="*/ 840290 h 1662601"/>
              <a:gd name="connsiteX0" fmla="*/ 139449 w 3627465"/>
              <a:gd name="connsiteY0" fmla="*/ 840260 h 1631591"/>
              <a:gd name="connsiteX1" fmla="*/ 1909194 w 3627465"/>
              <a:gd name="connsiteY1" fmla="*/ 53 h 1631591"/>
              <a:gd name="connsiteX2" fmla="*/ 3421362 w 3627465"/>
              <a:gd name="connsiteY2" fmla="*/ 801624 h 1631591"/>
              <a:gd name="connsiteX3" fmla="*/ 3509525 w 3627465"/>
              <a:gd name="connsiteY3" fmla="*/ 1519482 h 1631591"/>
              <a:gd name="connsiteX4" fmla="*/ 1909194 w 3627465"/>
              <a:gd name="connsiteY4" fmla="*/ 1603195 h 1631591"/>
              <a:gd name="connsiteX5" fmla="*/ 534505 w 3627465"/>
              <a:gd name="connsiteY5" fmla="*/ 1609635 h 1631591"/>
              <a:gd name="connsiteX6" fmla="*/ 161017 w 3627465"/>
              <a:gd name="connsiteY6" fmla="*/ 1583877 h 1631591"/>
              <a:gd name="connsiteX7" fmla="*/ 139449 w 3627465"/>
              <a:gd name="connsiteY7" fmla="*/ 840260 h 1631591"/>
              <a:gd name="connsiteX0" fmla="*/ 108353 w 3596369"/>
              <a:gd name="connsiteY0" fmla="*/ 875548 h 1666879"/>
              <a:gd name="connsiteX1" fmla="*/ 1456445 w 3596369"/>
              <a:gd name="connsiteY1" fmla="*/ 215368 h 1666879"/>
              <a:gd name="connsiteX2" fmla="*/ 1878098 w 3596369"/>
              <a:gd name="connsiteY2" fmla="*/ 35341 h 1666879"/>
              <a:gd name="connsiteX3" fmla="*/ 3390266 w 3596369"/>
              <a:gd name="connsiteY3" fmla="*/ 836912 h 1666879"/>
              <a:gd name="connsiteX4" fmla="*/ 3478429 w 3596369"/>
              <a:gd name="connsiteY4" fmla="*/ 1554770 h 1666879"/>
              <a:gd name="connsiteX5" fmla="*/ 1878098 w 3596369"/>
              <a:gd name="connsiteY5" fmla="*/ 1638483 h 1666879"/>
              <a:gd name="connsiteX6" fmla="*/ 503409 w 3596369"/>
              <a:gd name="connsiteY6" fmla="*/ 1644923 h 1666879"/>
              <a:gd name="connsiteX7" fmla="*/ 129921 w 3596369"/>
              <a:gd name="connsiteY7" fmla="*/ 1619165 h 1666879"/>
              <a:gd name="connsiteX8" fmla="*/ 108353 w 3596369"/>
              <a:gd name="connsiteY8" fmla="*/ 875548 h 1666879"/>
              <a:gd name="connsiteX0" fmla="*/ 28519 w 3516535"/>
              <a:gd name="connsiteY0" fmla="*/ 869916 h 1661247"/>
              <a:gd name="connsiteX1" fmla="*/ 269028 w 3516535"/>
              <a:gd name="connsiteY1" fmla="*/ 531707 h 1661247"/>
              <a:gd name="connsiteX2" fmla="*/ 1376611 w 3516535"/>
              <a:gd name="connsiteY2" fmla="*/ 209736 h 1661247"/>
              <a:gd name="connsiteX3" fmla="*/ 1798264 w 3516535"/>
              <a:gd name="connsiteY3" fmla="*/ 29709 h 1661247"/>
              <a:gd name="connsiteX4" fmla="*/ 3310432 w 3516535"/>
              <a:gd name="connsiteY4" fmla="*/ 831280 h 1661247"/>
              <a:gd name="connsiteX5" fmla="*/ 3398595 w 3516535"/>
              <a:gd name="connsiteY5" fmla="*/ 1549138 h 1661247"/>
              <a:gd name="connsiteX6" fmla="*/ 1798264 w 3516535"/>
              <a:gd name="connsiteY6" fmla="*/ 1632851 h 1661247"/>
              <a:gd name="connsiteX7" fmla="*/ 423575 w 3516535"/>
              <a:gd name="connsiteY7" fmla="*/ 1639291 h 1661247"/>
              <a:gd name="connsiteX8" fmla="*/ 50087 w 3516535"/>
              <a:gd name="connsiteY8" fmla="*/ 1613533 h 1661247"/>
              <a:gd name="connsiteX9" fmla="*/ 28519 w 3516535"/>
              <a:gd name="connsiteY9" fmla="*/ 869916 h 1661247"/>
              <a:gd name="connsiteX0" fmla="*/ 28519 w 3516535"/>
              <a:gd name="connsiteY0" fmla="*/ 866357 h 1657688"/>
              <a:gd name="connsiteX1" fmla="*/ 269028 w 3516535"/>
              <a:gd name="connsiteY1" fmla="*/ 528148 h 1657688"/>
              <a:gd name="connsiteX2" fmla="*/ 964487 w 3516535"/>
              <a:gd name="connsiteY2" fmla="*/ 360723 h 1657688"/>
              <a:gd name="connsiteX3" fmla="*/ 1376611 w 3516535"/>
              <a:gd name="connsiteY3" fmla="*/ 206177 h 1657688"/>
              <a:gd name="connsiteX4" fmla="*/ 1798264 w 3516535"/>
              <a:gd name="connsiteY4" fmla="*/ 26150 h 1657688"/>
              <a:gd name="connsiteX5" fmla="*/ 3310432 w 3516535"/>
              <a:gd name="connsiteY5" fmla="*/ 827721 h 1657688"/>
              <a:gd name="connsiteX6" fmla="*/ 3398595 w 3516535"/>
              <a:gd name="connsiteY6" fmla="*/ 1545579 h 1657688"/>
              <a:gd name="connsiteX7" fmla="*/ 1798264 w 3516535"/>
              <a:gd name="connsiteY7" fmla="*/ 1629292 h 1657688"/>
              <a:gd name="connsiteX8" fmla="*/ 423575 w 3516535"/>
              <a:gd name="connsiteY8" fmla="*/ 1635732 h 1657688"/>
              <a:gd name="connsiteX9" fmla="*/ 50087 w 3516535"/>
              <a:gd name="connsiteY9" fmla="*/ 1609974 h 1657688"/>
              <a:gd name="connsiteX10" fmla="*/ 28519 w 3516535"/>
              <a:gd name="connsiteY10" fmla="*/ 866357 h 1657688"/>
              <a:gd name="connsiteX0" fmla="*/ 28519 w 3516535"/>
              <a:gd name="connsiteY0" fmla="*/ 866357 h 1657688"/>
              <a:gd name="connsiteX1" fmla="*/ 269028 w 3516535"/>
              <a:gd name="connsiteY1" fmla="*/ 528148 h 1657688"/>
              <a:gd name="connsiteX2" fmla="*/ 500848 w 3516535"/>
              <a:gd name="connsiteY2" fmla="*/ 347843 h 1657688"/>
              <a:gd name="connsiteX3" fmla="*/ 964487 w 3516535"/>
              <a:gd name="connsiteY3" fmla="*/ 360723 h 1657688"/>
              <a:gd name="connsiteX4" fmla="*/ 1376611 w 3516535"/>
              <a:gd name="connsiteY4" fmla="*/ 206177 h 1657688"/>
              <a:gd name="connsiteX5" fmla="*/ 1798264 w 3516535"/>
              <a:gd name="connsiteY5" fmla="*/ 26150 h 1657688"/>
              <a:gd name="connsiteX6" fmla="*/ 3310432 w 3516535"/>
              <a:gd name="connsiteY6" fmla="*/ 827721 h 1657688"/>
              <a:gd name="connsiteX7" fmla="*/ 3398595 w 3516535"/>
              <a:gd name="connsiteY7" fmla="*/ 1545579 h 1657688"/>
              <a:gd name="connsiteX8" fmla="*/ 1798264 w 3516535"/>
              <a:gd name="connsiteY8" fmla="*/ 1629292 h 1657688"/>
              <a:gd name="connsiteX9" fmla="*/ 423575 w 3516535"/>
              <a:gd name="connsiteY9" fmla="*/ 1635732 h 1657688"/>
              <a:gd name="connsiteX10" fmla="*/ 50087 w 3516535"/>
              <a:gd name="connsiteY10" fmla="*/ 1609974 h 1657688"/>
              <a:gd name="connsiteX11" fmla="*/ 28519 w 3516535"/>
              <a:gd name="connsiteY11" fmla="*/ 866357 h 1657688"/>
              <a:gd name="connsiteX0" fmla="*/ 28519 w 3516535"/>
              <a:gd name="connsiteY0" fmla="*/ 866357 h 1657688"/>
              <a:gd name="connsiteX1" fmla="*/ 269028 w 3516535"/>
              <a:gd name="connsiteY1" fmla="*/ 528148 h 1657688"/>
              <a:gd name="connsiteX2" fmla="*/ 500848 w 3516535"/>
              <a:gd name="connsiteY2" fmla="*/ 347843 h 1657688"/>
              <a:gd name="connsiteX3" fmla="*/ 809941 w 3516535"/>
              <a:gd name="connsiteY3" fmla="*/ 425116 h 1657688"/>
              <a:gd name="connsiteX4" fmla="*/ 964487 w 3516535"/>
              <a:gd name="connsiteY4" fmla="*/ 360723 h 1657688"/>
              <a:gd name="connsiteX5" fmla="*/ 1376611 w 3516535"/>
              <a:gd name="connsiteY5" fmla="*/ 206177 h 1657688"/>
              <a:gd name="connsiteX6" fmla="*/ 1798264 w 3516535"/>
              <a:gd name="connsiteY6" fmla="*/ 26150 h 1657688"/>
              <a:gd name="connsiteX7" fmla="*/ 3310432 w 3516535"/>
              <a:gd name="connsiteY7" fmla="*/ 827721 h 1657688"/>
              <a:gd name="connsiteX8" fmla="*/ 3398595 w 3516535"/>
              <a:gd name="connsiteY8" fmla="*/ 1545579 h 1657688"/>
              <a:gd name="connsiteX9" fmla="*/ 1798264 w 3516535"/>
              <a:gd name="connsiteY9" fmla="*/ 1629292 h 1657688"/>
              <a:gd name="connsiteX10" fmla="*/ 423575 w 3516535"/>
              <a:gd name="connsiteY10" fmla="*/ 1635732 h 1657688"/>
              <a:gd name="connsiteX11" fmla="*/ 50087 w 3516535"/>
              <a:gd name="connsiteY11" fmla="*/ 1609974 h 1657688"/>
              <a:gd name="connsiteX12" fmla="*/ 28519 w 3516535"/>
              <a:gd name="connsiteY12" fmla="*/ 866357 h 1657688"/>
              <a:gd name="connsiteX0" fmla="*/ 21876 w 3509892"/>
              <a:gd name="connsiteY0" fmla="*/ 866357 h 1657688"/>
              <a:gd name="connsiteX1" fmla="*/ 17687 w 3509892"/>
              <a:gd name="connsiteY1" fmla="*/ 631178 h 1657688"/>
              <a:gd name="connsiteX2" fmla="*/ 262385 w 3509892"/>
              <a:gd name="connsiteY2" fmla="*/ 528148 h 1657688"/>
              <a:gd name="connsiteX3" fmla="*/ 494205 w 3509892"/>
              <a:gd name="connsiteY3" fmla="*/ 347843 h 1657688"/>
              <a:gd name="connsiteX4" fmla="*/ 803298 w 3509892"/>
              <a:gd name="connsiteY4" fmla="*/ 425116 h 1657688"/>
              <a:gd name="connsiteX5" fmla="*/ 957844 w 3509892"/>
              <a:gd name="connsiteY5" fmla="*/ 360723 h 1657688"/>
              <a:gd name="connsiteX6" fmla="*/ 1369968 w 3509892"/>
              <a:gd name="connsiteY6" fmla="*/ 206177 h 1657688"/>
              <a:gd name="connsiteX7" fmla="*/ 1791621 w 3509892"/>
              <a:gd name="connsiteY7" fmla="*/ 26150 h 1657688"/>
              <a:gd name="connsiteX8" fmla="*/ 3303789 w 3509892"/>
              <a:gd name="connsiteY8" fmla="*/ 827721 h 1657688"/>
              <a:gd name="connsiteX9" fmla="*/ 3391952 w 3509892"/>
              <a:gd name="connsiteY9" fmla="*/ 1545579 h 1657688"/>
              <a:gd name="connsiteX10" fmla="*/ 1791621 w 3509892"/>
              <a:gd name="connsiteY10" fmla="*/ 1629292 h 1657688"/>
              <a:gd name="connsiteX11" fmla="*/ 416932 w 3509892"/>
              <a:gd name="connsiteY11" fmla="*/ 1635732 h 1657688"/>
              <a:gd name="connsiteX12" fmla="*/ 43444 w 3509892"/>
              <a:gd name="connsiteY12" fmla="*/ 1609974 h 1657688"/>
              <a:gd name="connsiteX13" fmla="*/ 21876 w 3509892"/>
              <a:gd name="connsiteY13" fmla="*/ 866357 h 1657688"/>
              <a:gd name="connsiteX0" fmla="*/ 21876 w 3510257"/>
              <a:gd name="connsiteY0" fmla="*/ 926500 h 1717831"/>
              <a:gd name="connsiteX1" fmla="*/ 17687 w 3510257"/>
              <a:gd name="connsiteY1" fmla="*/ 691321 h 1717831"/>
              <a:gd name="connsiteX2" fmla="*/ 262385 w 3510257"/>
              <a:gd name="connsiteY2" fmla="*/ 588291 h 1717831"/>
              <a:gd name="connsiteX3" fmla="*/ 494205 w 3510257"/>
              <a:gd name="connsiteY3" fmla="*/ 407986 h 1717831"/>
              <a:gd name="connsiteX4" fmla="*/ 803298 w 3510257"/>
              <a:gd name="connsiteY4" fmla="*/ 485259 h 1717831"/>
              <a:gd name="connsiteX5" fmla="*/ 957844 w 3510257"/>
              <a:gd name="connsiteY5" fmla="*/ 420866 h 1717831"/>
              <a:gd name="connsiteX6" fmla="*/ 1369968 w 3510257"/>
              <a:gd name="connsiteY6" fmla="*/ 266320 h 1717831"/>
              <a:gd name="connsiteX7" fmla="*/ 1791621 w 3510257"/>
              <a:gd name="connsiteY7" fmla="*/ 86293 h 1717831"/>
              <a:gd name="connsiteX8" fmla="*/ 3237404 w 3510257"/>
              <a:gd name="connsiteY8" fmla="*/ 60257 h 1717831"/>
              <a:gd name="connsiteX9" fmla="*/ 3303789 w 3510257"/>
              <a:gd name="connsiteY9" fmla="*/ 887864 h 1717831"/>
              <a:gd name="connsiteX10" fmla="*/ 3391952 w 3510257"/>
              <a:gd name="connsiteY10" fmla="*/ 1605722 h 1717831"/>
              <a:gd name="connsiteX11" fmla="*/ 1791621 w 3510257"/>
              <a:gd name="connsiteY11" fmla="*/ 1689435 h 1717831"/>
              <a:gd name="connsiteX12" fmla="*/ 416932 w 3510257"/>
              <a:gd name="connsiteY12" fmla="*/ 1695875 h 1717831"/>
              <a:gd name="connsiteX13" fmla="*/ 43444 w 3510257"/>
              <a:gd name="connsiteY13" fmla="*/ 1670117 h 1717831"/>
              <a:gd name="connsiteX14" fmla="*/ 21876 w 3510257"/>
              <a:gd name="connsiteY14" fmla="*/ 926500 h 1717831"/>
              <a:gd name="connsiteX0" fmla="*/ 21876 w 3486672"/>
              <a:gd name="connsiteY0" fmla="*/ 887139 h 1678470"/>
              <a:gd name="connsiteX1" fmla="*/ 17687 w 3486672"/>
              <a:gd name="connsiteY1" fmla="*/ 651960 h 1678470"/>
              <a:gd name="connsiteX2" fmla="*/ 262385 w 3486672"/>
              <a:gd name="connsiteY2" fmla="*/ 548930 h 1678470"/>
              <a:gd name="connsiteX3" fmla="*/ 494205 w 3486672"/>
              <a:gd name="connsiteY3" fmla="*/ 368625 h 1678470"/>
              <a:gd name="connsiteX4" fmla="*/ 803298 w 3486672"/>
              <a:gd name="connsiteY4" fmla="*/ 445898 h 1678470"/>
              <a:gd name="connsiteX5" fmla="*/ 957844 w 3486672"/>
              <a:gd name="connsiteY5" fmla="*/ 381505 h 1678470"/>
              <a:gd name="connsiteX6" fmla="*/ 1369968 w 3486672"/>
              <a:gd name="connsiteY6" fmla="*/ 226959 h 1678470"/>
              <a:gd name="connsiteX7" fmla="*/ 1791621 w 3486672"/>
              <a:gd name="connsiteY7" fmla="*/ 46932 h 1678470"/>
              <a:gd name="connsiteX8" fmla="*/ 3237404 w 3486672"/>
              <a:gd name="connsiteY8" fmla="*/ 20896 h 1678470"/>
              <a:gd name="connsiteX9" fmla="*/ 3160131 w 3486672"/>
              <a:gd name="connsiteY9" fmla="*/ 523173 h 1678470"/>
              <a:gd name="connsiteX10" fmla="*/ 3303789 w 3486672"/>
              <a:gd name="connsiteY10" fmla="*/ 848503 h 1678470"/>
              <a:gd name="connsiteX11" fmla="*/ 3391952 w 3486672"/>
              <a:gd name="connsiteY11" fmla="*/ 1566361 h 1678470"/>
              <a:gd name="connsiteX12" fmla="*/ 1791621 w 3486672"/>
              <a:gd name="connsiteY12" fmla="*/ 1650074 h 1678470"/>
              <a:gd name="connsiteX13" fmla="*/ 416932 w 3486672"/>
              <a:gd name="connsiteY13" fmla="*/ 1656514 h 1678470"/>
              <a:gd name="connsiteX14" fmla="*/ 43444 w 3486672"/>
              <a:gd name="connsiteY14" fmla="*/ 1630756 h 1678470"/>
              <a:gd name="connsiteX15" fmla="*/ 21876 w 3486672"/>
              <a:gd name="connsiteY15" fmla="*/ 887139 h 1678470"/>
              <a:gd name="connsiteX0" fmla="*/ 21876 w 3486672"/>
              <a:gd name="connsiteY0" fmla="*/ 875691 h 1667022"/>
              <a:gd name="connsiteX1" fmla="*/ 17687 w 3486672"/>
              <a:gd name="connsiteY1" fmla="*/ 640512 h 1667022"/>
              <a:gd name="connsiteX2" fmla="*/ 262385 w 3486672"/>
              <a:gd name="connsiteY2" fmla="*/ 537482 h 1667022"/>
              <a:gd name="connsiteX3" fmla="*/ 494205 w 3486672"/>
              <a:gd name="connsiteY3" fmla="*/ 357177 h 1667022"/>
              <a:gd name="connsiteX4" fmla="*/ 803298 w 3486672"/>
              <a:gd name="connsiteY4" fmla="*/ 434450 h 1667022"/>
              <a:gd name="connsiteX5" fmla="*/ 957844 w 3486672"/>
              <a:gd name="connsiteY5" fmla="*/ 370057 h 1667022"/>
              <a:gd name="connsiteX6" fmla="*/ 1369968 w 3486672"/>
              <a:gd name="connsiteY6" fmla="*/ 215511 h 1667022"/>
              <a:gd name="connsiteX7" fmla="*/ 1791621 w 3486672"/>
              <a:gd name="connsiteY7" fmla="*/ 35484 h 1667022"/>
              <a:gd name="connsiteX8" fmla="*/ 3237404 w 3486672"/>
              <a:gd name="connsiteY8" fmla="*/ 9448 h 1667022"/>
              <a:gd name="connsiteX9" fmla="*/ 3160131 w 3486672"/>
              <a:gd name="connsiteY9" fmla="*/ 202631 h 1667022"/>
              <a:gd name="connsiteX10" fmla="*/ 3160131 w 3486672"/>
              <a:gd name="connsiteY10" fmla="*/ 511725 h 1667022"/>
              <a:gd name="connsiteX11" fmla="*/ 3303789 w 3486672"/>
              <a:gd name="connsiteY11" fmla="*/ 837055 h 1667022"/>
              <a:gd name="connsiteX12" fmla="*/ 3391952 w 3486672"/>
              <a:gd name="connsiteY12" fmla="*/ 1554913 h 1667022"/>
              <a:gd name="connsiteX13" fmla="*/ 1791621 w 3486672"/>
              <a:gd name="connsiteY13" fmla="*/ 1638626 h 1667022"/>
              <a:gd name="connsiteX14" fmla="*/ 416932 w 3486672"/>
              <a:gd name="connsiteY14" fmla="*/ 1645066 h 1667022"/>
              <a:gd name="connsiteX15" fmla="*/ 43444 w 3486672"/>
              <a:gd name="connsiteY15" fmla="*/ 1619308 h 1667022"/>
              <a:gd name="connsiteX16" fmla="*/ 21876 w 3486672"/>
              <a:gd name="connsiteY16" fmla="*/ 875691 h 1667022"/>
              <a:gd name="connsiteX0" fmla="*/ 21876 w 3486672"/>
              <a:gd name="connsiteY0" fmla="*/ 931009 h 1722340"/>
              <a:gd name="connsiteX1" fmla="*/ 17687 w 3486672"/>
              <a:gd name="connsiteY1" fmla="*/ 695830 h 1722340"/>
              <a:gd name="connsiteX2" fmla="*/ 262385 w 3486672"/>
              <a:gd name="connsiteY2" fmla="*/ 592800 h 1722340"/>
              <a:gd name="connsiteX3" fmla="*/ 494205 w 3486672"/>
              <a:gd name="connsiteY3" fmla="*/ 412495 h 1722340"/>
              <a:gd name="connsiteX4" fmla="*/ 803298 w 3486672"/>
              <a:gd name="connsiteY4" fmla="*/ 489768 h 1722340"/>
              <a:gd name="connsiteX5" fmla="*/ 957844 w 3486672"/>
              <a:gd name="connsiteY5" fmla="*/ 425375 h 1722340"/>
              <a:gd name="connsiteX6" fmla="*/ 1369968 w 3486672"/>
              <a:gd name="connsiteY6" fmla="*/ 270829 h 1722340"/>
              <a:gd name="connsiteX7" fmla="*/ 1791621 w 3486672"/>
              <a:gd name="connsiteY7" fmla="*/ 90802 h 1722340"/>
              <a:gd name="connsiteX8" fmla="*/ 3031342 w 3486672"/>
              <a:gd name="connsiteY8" fmla="*/ 371 h 1722340"/>
              <a:gd name="connsiteX9" fmla="*/ 3237404 w 3486672"/>
              <a:gd name="connsiteY9" fmla="*/ 64766 h 1722340"/>
              <a:gd name="connsiteX10" fmla="*/ 3160131 w 3486672"/>
              <a:gd name="connsiteY10" fmla="*/ 257949 h 1722340"/>
              <a:gd name="connsiteX11" fmla="*/ 3160131 w 3486672"/>
              <a:gd name="connsiteY11" fmla="*/ 567043 h 1722340"/>
              <a:gd name="connsiteX12" fmla="*/ 3303789 w 3486672"/>
              <a:gd name="connsiteY12" fmla="*/ 892373 h 1722340"/>
              <a:gd name="connsiteX13" fmla="*/ 3391952 w 3486672"/>
              <a:gd name="connsiteY13" fmla="*/ 1610231 h 1722340"/>
              <a:gd name="connsiteX14" fmla="*/ 1791621 w 3486672"/>
              <a:gd name="connsiteY14" fmla="*/ 1693944 h 1722340"/>
              <a:gd name="connsiteX15" fmla="*/ 416932 w 3486672"/>
              <a:gd name="connsiteY15" fmla="*/ 1700384 h 1722340"/>
              <a:gd name="connsiteX16" fmla="*/ 43444 w 3486672"/>
              <a:gd name="connsiteY16" fmla="*/ 1674626 h 1722340"/>
              <a:gd name="connsiteX17" fmla="*/ 21876 w 3486672"/>
              <a:gd name="connsiteY17" fmla="*/ 931009 h 1722340"/>
              <a:gd name="connsiteX0" fmla="*/ 21876 w 3486672"/>
              <a:gd name="connsiteY0" fmla="*/ 930784 h 1722115"/>
              <a:gd name="connsiteX1" fmla="*/ 17687 w 3486672"/>
              <a:gd name="connsiteY1" fmla="*/ 695605 h 1722115"/>
              <a:gd name="connsiteX2" fmla="*/ 262385 w 3486672"/>
              <a:gd name="connsiteY2" fmla="*/ 592575 h 1722115"/>
              <a:gd name="connsiteX3" fmla="*/ 494205 w 3486672"/>
              <a:gd name="connsiteY3" fmla="*/ 412270 h 1722115"/>
              <a:gd name="connsiteX4" fmla="*/ 803298 w 3486672"/>
              <a:gd name="connsiteY4" fmla="*/ 489543 h 1722115"/>
              <a:gd name="connsiteX5" fmla="*/ 957844 w 3486672"/>
              <a:gd name="connsiteY5" fmla="*/ 425150 h 1722115"/>
              <a:gd name="connsiteX6" fmla="*/ 1369968 w 3486672"/>
              <a:gd name="connsiteY6" fmla="*/ 270604 h 1722115"/>
              <a:gd name="connsiteX7" fmla="*/ 1791621 w 3486672"/>
              <a:gd name="connsiteY7" fmla="*/ 90577 h 1722115"/>
              <a:gd name="connsiteX8" fmla="*/ 2387398 w 3486672"/>
              <a:gd name="connsiteY8" fmla="*/ 103177 h 1722115"/>
              <a:gd name="connsiteX9" fmla="*/ 3031342 w 3486672"/>
              <a:gd name="connsiteY9" fmla="*/ 146 h 1722115"/>
              <a:gd name="connsiteX10" fmla="*/ 3237404 w 3486672"/>
              <a:gd name="connsiteY10" fmla="*/ 64541 h 1722115"/>
              <a:gd name="connsiteX11" fmla="*/ 3160131 w 3486672"/>
              <a:gd name="connsiteY11" fmla="*/ 257724 h 1722115"/>
              <a:gd name="connsiteX12" fmla="*/ 3160131 w 3486672"/>
              <a:gd name="connsiteY12" fmla="*/ 566818 h 1722115"/>
              <a:gd name="connsiteX13" fmla="*/ 3303789 w 3486672"/>
              <a:gd name="connsiteY13" fmla="*/ 892148 h 1722115"/>
              <a:gd name="connsiteX14" fmla="*/ 3391952 w 3486672"/>
              <a:gd name="connsiteY14" fmla="*/ 1610006 h 1722115"/>
              <a:gd name="connsiteX15" fmla="*/ 1791621 w 3486672"/>
              <a:gd name="connsiteY15" fmla="*/ 1693719 h 1722115"/>
              <a:gd name="connsiteX16" fmla="*/ 416932 w 3486672"/>
              <a:gd name="connsiteY16" fmla="*/ 1700159 h 1722115"/>
              <a:gd name="connsiteX17" fmla="*/ 43444 w 3486672"/>
              <a:gd name="connsiteY17" fmla="*/ 1674401 h 1722115"/>
              <a:gd name="connsiteX18" fmla="*/ 21876 w 3486672"/>
              <a:gd name="connsiteY18" fmla="*/ 930784 h 1722115"/>
              <a:gd name="connsiteX0" fmla="*/ 21876 w 3490322"/>
              <a:gd name="connsiteY0" fmla="*/ 930784 h 1722115"/>
              <a:gd name="connsiteX1" fmla="*/ 17687 w 3490322"/>
              <a:gd name="connsiteY1" fmla="*/ 695605 h 1722115"/>
              <a:gd name="connsiteX2" fmla="*/ 262385 w 3490322"/>
              <a:gd name="connsiteY2" fmla="*/ 592575 h 1722115"/>
              <a:gd name="connsiteX3" fmla="*/ 494205 w 3490322"/>
              <a:gd name="connsiteY3" fmla="*/ 412270 h 1722115"/>
              <a:gd name="connsiteX4" fmla="*/ 803298 w 3490322"/>
              <a:gd name="connsiteY4" fmla="*/ 489543 h 1722115"/>
              <a:gd name="connsiteX5" fmla="*/ 957844 w 3490322"/>
              <a:gd name="connsiteY5" fmla="*/ 425150 h 1722115"/>
              <a:gd name="connsiteX6" fmla="*/ 1369968 w 3490322"/>
              <a:gd name="connsiteY6" fmla="*/ 270604 h 1722115"/>
              <a:gd name="connsiteX7" fmla="*/ 1791621 w 3490322"/>
              <a:gd name="connsiteY7" fmla="*/ 90577 h 1722115"/>
              <a:gd name="connsiteX8" fmla="*/ 2387398 w 3490322"/>
              <a:gd name="connsiteY8" fmla="*/ 103177 h 1722115"/>
              <a:gd name="connsiteX9" fmla="*/ 3031342 w 3490322"/>
              <a:gd name="connsiteY9" fmla="*/ 146 h 1722115"/>
              <a:gd name="connsiteX10" fmla="*/ 3237404 w 3490322"/>
              <a:gd name="connsiteY10" fmla="*/ 64541 h 1722115"/>
              <a:gd name="connsiteX11" fmla="*/ 3160131 w 3490322"/>
              <a:gd name="connsiteY11" fmla="*/ 257724 h 1722115"/>
              <a:gd name="connsiteX12" fmla="*/ 3160131 w 3490322"/>
              <a:gd name="connsiteY12" fmla="*/ 566818 h 1722115"/>
              <a:gd name="connsiteX13" fmla="*/ 3301798 w 3490322"/>
              <a:gd name="connsiteY13" fmla="*/ 656969 h 1722115"/>
              <a:gd name="connsiteX14" fmla="*/ 3303789 w 3490322"/>
              <a:gd name="connsiteY14" fmla="*/ 892148 h 1722115"/>
              <a:gd name="connsiteX15" fmla="*/ 3391952 w 3490322"/>
              <a:gd name="connsiteY15" fmla="*/ 1610006 h 1722115"/>
              <a:gd name="connsiteX16" fmla="*/ 1791621 w 3490322"/>
              <a:gd name="connsiteY16" fmla="*/ 1693719 h 1722115"/>
              <a:gd name="connsiteX17" fmla="*/ 416932 w 3490322"/>
              <a:gd name="connsiteY17" fmla="*/ 1700159 h 1722115"/>
              <a:gd name="connsiteX18" fmla="*/ 43444 w 3490322"/>
              <a:gd name="connsiteY18" fmla="*/ 1674401 h 1722115"/>
              <a:gd name="connsiteX19" fmla="*/ 21876 w 3490322"/>
              <a:gd name="connsiteY19" fmla="*/ 930784 h 1722115"/>
              <a:gd name="connsiteX0" fmla="*/ 21876 w 3465373"/>
              <a:gd name="connsiteY0" fmla="*/ 930784 h 1722115"/>
              <a:gd name="connsiteX1" fmla="*/ 17687 w 3465373"/>
              <a:gd name="connsiteY1" fmla="*/ 695605 h 1722115"/>
              <a:gd name="connsiteX2" fmla="*/ 262385 w 3465373"/>
              <a:gd name="connsiteY2" fmla="*/ 592575 h 1722115"/>
              <a:gd name="connsiteX3" fmla="*/ 494205 w 3465373"/>
              <a:gd name="connsiteY3" fmla="*/ 412270 h 1722115"/>
              <a:gd name="connsiteX4" fmla="*/ 803298 w 3465373"/>
              <a:gd name="connsiteY4" fmla="*/ 489543 h 1722115"/>
              <a:gd name="connsiteX5" fmla="*/ 957844 w 3465373"/>
              <a:gd name="connsiteY5" fmla="*/ 425150 h 1722115"/>
              <a:gd name="connsiteX6" fmla="*/ 1369968 w 3465373"/>
              <a:gd name="connsiteY6" fmla="*/ 270604 h 1722115"/>
              <a:gd name="connsiteX7" fmla="*/ 1791621 w 3465373"/>
              <a:gd name="connsiteY7" fmla="*/ 90577 h 1722115"/>
              <a:gd name="connsiteX8" fmla="*/ 2387398 w 3465373"/>
              <a:gd name="connsiteY8" fmla="*/ 103177 h 1722115"/>
              <a:gd name="connsiteX9" fmla="*/ 3031342 w 3465373"/>
              <a:gd name="connsiteY9" fmla="*/ 146 h 1722115"/>
              <a:gd name="connsiteX10" fmla="*/ 3237404 w 3465373"/>
              <a:gd name="connsiteY10" fmla="*/ 64541 h 1722115"/>
              <a:gd name="connsiteX11" fmla="*/ 3160131 w 3465373"/>
              <a:gd name="connsiteY11" fmla="*/ 257724 h 1722115"/>
              <a:gd name="connsiteX12" fmla="*/ 3160131 w 3465373"/>
              <a:gd name="connsiteY12" fmla="*/ 566818 h 1722115"/>
              <a:gd name="connsiteX13" fmla="*/ 3301798 w 3465373"/>
              <a:gd name="connsiteY13" fmla="*/ 656969 h 1722115"/>
              <a:gd name="connsiteX14" fmla="*/ 3303789 w 3465373"/>
              <a:gd name="connsiteY14" fmla="*/ 892148 h 1722115"/>
              <a:gd name="connsiteX15" fmla="*/ 3082858 w 3465373"/>
              <a:gd name="connsiteY15" fmla="*/ 1236518 h 1722115"/>
              <a:gd name="connsiteX16" fmla="*/ 3391952 w 3465373"/>
              <a:gd name="connsiteY16" fmla="*/ 1610006 h 1722115"/>
              <a:gd name="connsiteX17" fmla="*/ 1791621 w 3465373"/>
              <a:gd name="connsiteY17" fmla="*/ 1693719 h 1722115"/>
              <a:gd name="connsiteX18" fmla="*/ 416932 w 3465373"/>
              <a:gd name="connsiteY18" fmla="*/ 1700159 h 1722115"/>
              <a:gd name="connsiteX19" fmla="*/ 43444 w 3465373"/>
              <a:gd name="connsiteY19" fmla="*/ 1674401 h 1722115"/>
              <a:gd name="connsiteX20" fmla="*/ 21876 w 3465373"/>
              <a:gd name="connsiteY20" fmla="*/ 930784 h 1722115"/>
              <a:gd name="connsiteX0" fmla="*/ 21876 w 3465373"/>
              <a:gd name="connsiteY0" fmla="*/ 930784 h 1722115"/>
              <a:gd name="connsiteX1" fmla="*/ 17687 w 3465373"/>
              <a:gd name="connsiteY1" fmla="*/ 695605 h 1722115"/>
              <a:gd name="connsiteX2" fmla="*/ 262385 w 3465373"/>
              <a:gd name="connsiteY2" fmla="*/ 592575 h 1722115"/>
              <a:gd name="connsiteX3" fmla="*/ 494205 w 3465373"/>
              <a:gd name="connsiteY3" fmla="*/ 412270 h 1722115"/>
              <a:gd name="connsiteX4" fmla="*/ 803298 w 3465373"/>
              <a:gd name="connsiteY4" fmla="*/ 489543 h 1722115"/>
              <a:gd name="connsiteX5" fmla="*/ 957844 w 3465373"/>
              <a:gd name="connsiteY5" fmla="*/ 425150 h 1722115"/>
              <a:gd name="connsiteX6" fmla="*/ 1369968 w 3465373"/>
              <a:gd name="connsiteY6" fmla="*/ 270604 h 1722115"/>
              <a:gd name="connsiteX7" fmla="*/ 1791621 w 3465373"/>
              <a:gd name="connsiteY7" fmla="*/ 90577 h 1722115"/>
              <a:gd name="connsiteX8" fmla="*/ 2387398 w 3465373"/>
              <a:gd name="connsiteY8" fmla="*/ 103177 h 1722115"/>
              <a:gd name="connsiteX9" fmla="*/ 3031342 w 3465373"/>
              <a:gd name="connsiteY9" fmla="*/ 146 h 1722115"/>
              <a:gd name="connsiteX10" fmla="*/ 3237404 w 3465373"/>
              <a:gd name="connsiteY10" fmla="*/ 64541 h 1722115"/>
              <a:gd name="connsiteX11" fmla="*/ 3160131 w 3465373"/>
              <a:gd name="connsiteY11" fmla="*/ 257724 h 1722115"/>
              <a:gd name="connsiteX12" fmla="*/ 3160131 w 3465373"/>
              <a:gd name="connsiteY12" fmla="*/ 566818 h 1722115"/>
              <a:gd name="connsiteX13" fmla="*/ 3301798 w 3465373"/>
              <a:gd name="connsiteY13" fmla="*/ 656969 h 1722115"/>
              <a:gd name="connsiteX14" fmla="*/ 3265152 w 3465373"/>
              <a:gd name="connsiteY14" fmla="*/ 879269 h 1722115"/>
              <a:gd name="connsiteX15" fmla="*/ 3082858 w 3465373"/>
              <a:gd name="connsiteY15" fmla="*/ 1236518 h 1722115"/>
              <a:gd name="connsiteX16" fmla="*/ 3391952 w 3465373"/>
              <a:gd name="connsiteY16" fmla="*/ 1610006 h 1722115"/>
              <a:gd name="connsiteX17" fmla="*/ 1791621 w 3465373"/>
              <a:gd name="connsiteY17" fmla="*/ 1693719 h 1722115"/>
              <a:gd name="connsiteX18" fmla="*/ 416932 w 3465373"/>
              <a:gd name="connsiteY18" fmla="*/ 1700159 h 1722115"/>
              <a:gd name="connsiteX19" fmla="*/ 43444 w 3465373"/>
              <a:gd name="connsiteY19" fmla="*/ 1674401 h 1722115"/>
              <a:gd name="connsiteX20" fmla="*/ 21876 w 3465373"/>
              <a:gd name="connsiteY20" fmla="*/ 930784 h 1722115"/>
              <a:gd name="connsiteX0" fmla="*/ 21876 w 3472298"/>
              <a:gd name="connsiteY0" fmla="*/ 930784 h 1722115"/>
              <a:gd name="connsiteX1" fmla="*/ 17687 w 3472298"/>
              <a:gd name="connsiteY1" fmla="*/ 695605 h 1722115"/>
              <a:gd name="connsiteX2" fmla="*/ 262385 w 3472298"/>
              <a:gd name="connsiteY2" fmla="*/ 592575 h 1722115"/>
              <a:gd name="connsiteX3" fmla="*/ 494205 w 3472298"/>
              <a:gd name="connsiteY3" fmla="*/ 412270 h 1722115"/>
              <a:gd name="connsiteX4" fmla="*/ 803298 w 3472298"/>
              <a:gd name="connsiteY4" fmla="*/ 489543 h 1722115"/>
              <a:gd name="connsiteX5" fmla="*/ 957844 w 3472298"/>
              <a:gd name="connsiteY5" fmla="*/ 425150 h 1722115"/>
              <a:gd name="connsiteX6" fmla="*/ 1369968 w 3472298"/>
              <a:gd name="connsiteY6" fmla="*/ 270604 h 1722115"/>
              <a:gd name="connsiteX7" fmla="*/ 1791621 w 3472298"/>
              <a:gd name="connsiteY7" fmla="*/ 90577 h 1722115"/>
              <a:gd name="connsiteX8" fmla="*/ 2387398 w 3472298"/>
              <a:gd name="connsiteY8" fmla="*/ 103177 h 1722115"/>
              <a:gd name="connsiteX9" fmla="*/ 3031342 w 3472298"/>
              <a:gd name="connsiteY9" fmla="*/ 146 h 1722115"/>
              <a:gd name="connsiteX10" fmla="*/ 3237404 w 3472298"/>
              <a:gd name="connsiteY10" fmla="*/ 64541 h 1722115"/>
              <a:gd name="connsiteX11" fmla="*/ 3160131 w 3472298"/>
              <a:gd name="connsiteY11" fmla="*/ 257724 h 1722115"/>
              <a:gd name="connsiteX12" fmla="*/ 3160131 w 3472298"/>
              <a:gd name="connsiteY12" fmla="*/ 566818 h 1722115"/>
              <a:gd name="connsiteX13" fmla="*/ 3301798 w 3472298"/>
              <a:gd name="connsiteY13" fmla="*/ 656969 h 1722115"/>
              <a:gd name="connsiteX14" fmla="*/ 3265152 w 3472298"/>
              <a:gd name="connsiteY14" fmla="*/ 879269 h 1722115"/>
              <a:gd name="connsiteX15" fmla="*/ 3082858 w 3472298"/>
              <a:gd name="connsiteY15" fmla="*/ 1236518 h 1722115"/>
              <a:gd name="connsiteX16" fmla="*/ 3121495 w 3472298"/>
              <a:gd name="connsiteY16" fmla="*/ 1545611 h 1722115"/>
              <a:gd name="connsiteX17" fmla="*/ 3391952 w 3472298"/>
              <a:gd name="connsiteY17" fmla="*/ 1610006 h 1722115"/>
              <a:gd name="connsiteX18" fmla="*/ 1791621 w 3472298"/>
              <a:gd name="connsiteY18" fmla="*/ 1693719 h 1722115"/>
              <a:gd name="connsiteX19" fmla="*/ 416932 w 3472298"/>
              <a:gd name="connsiteY19" fmla="*/ 1700159 h 1722115"/>
              <a:gd name="connsiteX20" fmla="*/ 43444 w 3472298"/>
              <a:gd name="connsiteY20" fmla="*/ 1674401 h 1722115"/>
              <a:gd name="connsiteX21" fmla="*/ 21876 w 3472298"/>
              <a:gd name="connsiteY21" fmla="*/ 930784 h 1722115"/>
              <a:gd name="connsiteX0" fmla="*/ 21876 w 3392468"/>
              <a:gd name="connsiteY0" fmla="*/ 930784 h 1722115"/>
              <a:gd name="connsiteX1" fmla="*/ 17687 w 3392468"/>
              <a:gd name="connsiteY1" fmla="*/ 695605 h 1722115"/>
              <a:gd name="connsiteX2" fmla="*/ 262385 w 3392468"/>
              <a:gd name="connsiteY2" fmla="*/ 592575 h 1722115"/>
              <a:gd name="connsiteX3" fmla="*/ 494205 w 3392468"/>
              <a:gd name="connsiteY3" fmla="*/ 412270 h 1722115"/>
              <a:gd name="connsiteX4" fmla="*/ 803298 w 3392468"/>
              <a:gd name="connsiteY4" fmla="*/ 489543 h 1722115"/>
              <a:gd name="connsiteX5" fmla="*/ 957844 w 3392468"/>
              <a:gd name="connsiteY5" fmla="*/ 425150 h 1722115"/>
              <a:gd name="connsiteX6" fmla="*/ 1369968 w 3392468"/>
              <a:gd name="connsiteY6" fmla="*/ 270604 h 1722115"/>
              <a:gd name="connsiteX7" fmla="*/ 1791621 w 3392468"/>
              <a:gd name="connsiteY7" fmla="*/ 90577 h 1722115"/>
              <a:gd name="connsiteX8" fmla="*/ 2387398 w 3392468"/>
              <a:gd name="connsiteY8" fmla="*/ 103177 h 1722115"/>
              <a:gd name="connsiteX9" fmla="*/ 3031342 w 3392468"/>
              <a:gd name="connsiteY9" fmla="*/ 146 h 1722115"/>
              <a:gd name="connsiteX10" fmla="*/ 3237404 w 3392468"/>
              <a:gd name="connsiteY10" fmla="*/ 64541 h 1722115"/>
              <a:gd name="connsiteX11" fmla="*/ 3160131 w 3392468"/>
              <a:gd name="connsiteY11" fmla="*/ 257724 h 1722115"/>
              <a:gd name="connsiteX12" fmla="*/ 3160131 w 3392468"/>
              <a:gd name="connsiteY12" fmla="*/ 566818 h 1722115"/>
              <a:gd name="connsiteX13" fmla="*/ 3301798 w 3392468"/>
              <a:gd name="connsiteY13" fmla="*/ 656969 h 1722115"/>
              <a:gd name="connsiteX14" fmla="*/ 3265152 w 3392468"/>
              <a:gd name="connsiteY14" fmla="*/ 879269 h 1722115"/>
              <a:gd name="connsiteX15" fmla="*/ 3082858 w 3392468"/>
              <a:gd name="connsiteY15" fmla="*/ 1236518 h 1722115"/>
              <a:gd name="connsiteX16" fmla="*/ 3121495 w 3392468"/>
              <a:gd name="connsiteY16" fmla="*/ 1545611 h 1722115"/>
              <a:gd name="connsiteX17" fmla="*/ 3391952 w 3392468"/>
              <a:gd name="connsiteY17" fmla="*/ 1610006 h 1722115"/>
              <a:gd name="connsiteX18" fmla="*/ 3095736 w 3392468"/>
              <a:gd name="connsiteY18" fmla="*/ 1674400 h 1722115"/>
              <a:gd name="connsiteX19" fmla="*/ 1791621 w 3392468"/>
              <a:gd name="connsiteY19" fmla="*/ 1693719 h 1722115"/>
              <a:gd name="connsiteX20" fmla="*/ 416932 w 3392468"/>
              <a:gd name="connsiteY20" fmla="*/ 1700159 h 1722115"/>
              <a:gd name="connsiteX21" fmla="*/ 43444 w 3392468"/>
              <a:gd name="connsiteY21" fmla="*/ 1674401 h 1722115"/>
              <a:gd name="connsiteX22" fmla="*/ 21876 w 3392468"/>
              <a:gd name="connsiteY22" fmla="*/ 930784 h 17221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3392468" h="1722115">
                <a:moveTo>
                  <a:pt x="21876" y="930784"/>
                </a:moveTo>
                <a:cubicBezTo>
                  <a:pt x="17583" y="767651"/>
                  <a:pt x="-22398" y="751973"/>
                  <a:pt x="17687" y="695605"/>
                </a:cubicBezTo>
                <a:cubicBezTo>
                  <a:pt x="57772" y="639237"/>
                  <a:pt x="193698" y="641944"/>
                  <a:pt x="262385" y="592575"/>
                </a:cubicBezTo>
                <a:cubicBezTo>
                  <a:pt x="347546" y="521181"/>
                  <a:pt x="378295" y="440174"/>
                  <a:pt x="494205" y="412270"/>
                </a:cubicBezTo>
                <a:cubicBezTo>
                  <a:pt x="586504" y="386512"/>
                  <a:pt x="726025" y="487396"/>
                  <a:pt x="803298" y="489543"/>
                </a:cubicBezTo>
                <a:cubicBezTo>
                  <a:pt x="880571" y="491690"/>
                  <a:pt x="865546" y="453054"/>
                  <a:pt x="957844" y="425150"/>
                </a:cubicBezTo>
                <a:cubicBezTo>
                  <a:pt x="1050143" y="397246"/>
                  <a:pt x="1231005" y="319927"/>
                  <a:pt x="1369968" y="270604"/>
                </a:cubicBezTo>
                <a:cubicBezTo>
                  <a:pt x="1508931" y="221281"/>
                  <a:pt x="1622049" y="118482"/>
                  <a:pt x="1791621" y="90577"/>
                </a:cubicBezTo>
                <a:cubicBezTo>
                  <a:pt x="1961193" y="62672"/>
                  <a:pt x="2180778" y="118249"/>
                  <a:pt x="2387398" y="103177"/>
                </a:cubicBezTo>
                <a:cubicBezTo>
                  <a:pt x="2594018" y="88105"/>
                  <a:pt x="2896114" y="-4147"/>
                  <a:pt x="3031342" y="146"/>
                </a:cubicBezTo>
                <a:cubicBezTo>
                  <a:pt x="3166570" y="4439"/>
                  <a:pt x="3211646" y="30198"/>
                  <a:pt x="3237404" y="64541"/>
                </a:cubicBezTo>
                <a:cubicBezTo>
                  <a:pt x="3263162" y="98884"/>
                  <a:pt x="3173010" y="174011"/>
                  <a:pt x="3160131" y="257724"/>
                </a:cubicBezTo>
                <a:cubicBezTo>
                  <a:pt x="3147252" y="341437"/>
                  <a:pt x="3153692" y="498131"/>
                  <a:pt x="3160131" y="566818"/>
                </a:cubicBezTo>
                <a:cubicBezTo>
                  <a:pt x="3166570" y="635505"/>
                  <a:pt x="3277855" y="602747"/>
                  <a:pt x="3301798" y="656969"/>
                </a:cubicBezTo>
                <a:cubicBezTo>
                  <a:pt x="3325741" y="711191"/>
                  <a:pt x="3245834" y="786971"/>
                  <a:pt x="3265152" y="879269"/>
                </a:cubicBezTo>
                <a:cubicBezTo>
                  <a:pt x="3284470" y="971568"/>
                  <a:pt x="3059578" y="1140486"/>
                  <a:pt x="3082858" y="1236518"/>
                </a:cubicBezTo>
                <a:cubicBezTo>
                  <a:pt x="3106138" y="1332550"/>
                  <a:pt x="3069979" y="1483363"/>
                  <a:pt x="3121495" y="1545611"/>
                </a:cubicBezTo>
                <a:cubicBezTo>
                  <a:pt x="3173011" y="1607859"/>
                  <a:pt x="3404831" y="1592834"/>
                  <a:pt x="3391952" y="1610006"/>
                </a:cubicBezTo>
                <a:cubicBezTo>
                  <a:pt x="3379073" y="1627178"/>
                  <a:pt x="3362458" y="1660448"/>
                  <a:pt x="3095736" y="1674400"/>
                </a:cubicBezTo>
                <a:cubicBezTo>
                  <a:pt x="2829014" y="1688352"/>
                  <a:pt x="2238088" y="1689426"/>
                  <a:pt x="1791621" y="1693719"/>
                </a:cubicBezTo>
                <a:lnTo>
                  <a:pt x="416932" y="1700159"/>
                </a:lnTo>
                <a:cubicBezTo>
                  <a:pt x="164206" y="1671182"/>
                  <a:pt x="111433" y="1781165"/>
                  <a:pt x="43444" y="1674401"/>
                </a:cubicBezTo>
                <a:cubicBezTo>
                  <a:pt x="-24545" y="1567637"/>
                  <a:pt x="26169" y="1093917"/>
                  <a:pt x="21876" y="930784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3056797" y="5867290"/>
            <a:ext cx="2485391" cy="1054607"/>
          </a:xfrm>
          <a:custGeom>
            <a:avLst/>
            <a:gdLst>
              <a:gd name="connsiteX0" fmla="*/ 0 w 2469430"/>
              <a:gd name="connsiteY0" fmla="*/ 490364 h 980728"/>
              <a:gd name="connsiteX1" fmla="*/ 1234715 w 2469430"/>
              <a:gd name="connsiteY1" fmla="*/ 0 h 980728"/>
              <a:gd name="connsiteX2" fmla="*/ 2469430 w 2469430"/>
              <a:gd name="connsiteY2" fmla="*/ 490364 h 980728"/>
              <a:gd name="connsiteX3" fmla="*/ 1234715 w 2469430"/>
              <a:gd name="connsiteY3" fmla="*/ 980728 h 980728"/>
              <a:gd name="connsiteX4" fmla="*/ 0 w 2469430"/>
              <a:gd name="connsiteY4" fmla="*/ 490364 h 980728"/>
              <a:gd name="connsiteX0" fmla="*/ 43792 w 2513222"/>
              <a:gd name="connsiteY0" fmla="*/ 562008 h 1052372"/>
              <a:gd name="connsiteX1" fmla="*/ 371104 w 2513222"/>
              <a:gd name="connsiteY1" fmla="*/ 54259 h 1052372"/>
              <a:gd name="connsiteX2" fmla="*/ 1278507 w 2513222"/>
              <a:gd name="connsiteY2" fmla="*/ 71644 h 1052372"/>
              <a:gd name="connsiteX3" fmla="*/ 2513222 w 2513222"/>
              <a:gd name="connsiteY3" fmla="*/ 562008 h 1052372"/>
              <a:gd name="connsiteX4" fmla="*/ 1278507 w 2513222"/>
              <a:gd name="connsiteY4" fmla="*/ 1052372 h 1052372"/>
              <a:gd name="connsiteX5" fmla="*/ 43792 w 2513222"/>
              <a:gd name="connsiteY5" fmla="*/ 562008 h 1052372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1278507 w 2513222"/>
              <a:gd name="connsiteY3" fmla="*/ 56287 h 1037015"/>
              <a:gd name="connsiteX4" fmla="*/ 2513222 w 2513222"/>
              <a:gd name="connsiteY4" fmla="*/ 546651 h 1037015"/>
              <a:gd name="connsiteX5" fmla="*/ 1278507 w 2513222"/>
              <a:gd name="connsiteY5" fmla="*/ 1037015 h 1037015"/>
              <a:gd name="connsiteX6" fmla="*/ 43792 w 2513222"/>
              <a:gd name="connsiteY6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278507 w 2513222"/>
              <a:gd name="connsiteY4" fmla="*/ 56287 h 1037015"/>
              <a:gd name="connsiteX5" fmla="*/ 2513222 w 2513222"/>
              <a:gd name="connsiteY5" fmla="*/ 546651 h 1037015"/>
              <a:gd name="connsiteX6" fmla="*/ 1278507 w 2513222"/>
              <a:gd name="connsiteY6" fmla="*/ 1037015 h 1037015"/>
              <a:gd name="connsiteX7" fmla="*/ 43792 w 2513222"/>
              <a:gd name="connsiteY7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066563 w 2513222"/>
              <a:gd name="connsiteY4" fmla="*/ 232085 h 1037015"/>
              <a:gd name="connsiteX5" fmla="*/ 1278507 w 2513222"/>
              <a:gd name="connsiteY5" fmla="*/ 56287 h 1037015"/>
              <a:gd name="connsiteX6" fmla="*/ 2513222 w 2513222"/>
              <a:gd name="connsiteY6" fmla="*/ 546651 h 1037015"/>
              <a:gd name="connsiteX7" fmla="*/ 1278507 w 2513222"/>
              <a:gd name="connsiteY7" fmla="*/ 1037015 h 1037015"/>
              <a:gd name="connsiteX8" fmla="*/ 43792 w 2513222"/>
              <a:gd name="connsiteY8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066563 w 2513222"/>
              <a:gd name="connsiteY4" fmla="*/ 232085 h 1037015"/>
              <a:gd name="connsiteX5" fmla="*/ 1195352 w 2513222"/>
              <a:gd name="connsiteY5" fmla="*/ 296480 h 1037015"/>
              <a:gd name="connsiteX6" fmla="*/ 1278507 w 2513222"/>
              <a:gd name="connsiteY6" fmla="*/ 56287 h 1037015"/>
              <a:gd name="connsiteX7" fmla="*/ 2513222 w 2513222"/>
              <a:gd name="connsiteY7" fmla="*/ 546651 h 1037015"/>
              <a:gd name="connsiteX8" fmla="*/ 1278507 w 2513222"/>
              <a:gd name="connsiteY8" fmla="*/ 1037015 h 1037015"/>
              <a:gd name="connsiteX9" fmla="*/ 43792 w 2513222"/>
              <a:gd name="connsiteY9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040805 w 2513222"/>
              <a:gd name="connsiteY4" fmla="*/ 309358 h 1037015"/>
              <a:gd name="connsiteX5" fmla="*/ 1195352 w 2513222"/>
              <a:gd name="connsiteY5" fmla="*/ 296480 h 1037015"/>
              <a:gd name="connsiteX6" fmla="*/ 1278507 w 2513222"/>
              <a:gd name="connsiteY6" fmla="*/ 56287 h 1037015"/>
              <a:gd name="connsiteX7" fmla="*/ 2513222 w 2513222"/>
              <a:gd name="connsiteY7" fmla="*/ 546651 h 1037015"/>
              <a:gd name="connsiteX8" fmla="*/ 1278507 w 2513222"/>
              <a:gd name="connsiteY8" fmla="*/ 1037015 h 1037015"/>
              <a:gd name="connsiteX9" fmla="*/ 43792 w 2513222"/>
              <a:gd name="connsiteY9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040805 w 2513222"/>
              <a:gd name="connsiteY4" fmla="*/ 309358 h 1037015"/>
              <a:gd name="connsiteX5" fmla="*/ 1195352 w 2513222"/>
              <a:gd name="connsiteY5" fmla="*/ 296480 h 1037015"/>
              <a:gd name="connsiteX6" fmla="*/ 1452929 w 2513222"/>
              <a:gd name="connsiteY6" fmla="*/ 373753 h 1037015"/>
              <a:gd name="connsiteX7" fmla="*/ 1278507 w 2513222"/>
              <a:gd name="connsiteY7" fmla="*/ 56287 h 1037015"/>
              <a:gd name="connsiteX8" fmla="*/ 2513222 w 2513222"/>
              <a:gd name="connsiteY8" fmla="*/ 546651 h 1037015"/>
              <a:gd name="connsiteX9" fmla="*/ 1278507 w 2513222"/>
              <a:gd name="connsiteY9" fmla="*/ 1037015 h 1037015"/>
              <a:gd name="connsiteX10" fmla="*/ 43792 w 2513222"/>
              <a:gd name="connsiteY10" fmla="*/ 546651 h 1037015"/>
              <a:gd name="connsiteX0" fmla="*/ 43792 w 2513222"/>
              <a:gd name="connsiteY0" fmla="*/ 546651 h 1037015"/>
              <a:gd name="connsiteX1" fmla="*/ 371104 w 2513222"/>
              <a:gd name="connsiteY1" fmla="*/ 38902 h 1037015"/>
              <a:gd name="connsiteX2" fmla="*/ 590045 w 2513222"/>
              <a:gd name="connsiteY2" fmla="*/ 51781 h 1037015"/>
              <a:gd name="connsiteX3" fmla="*/ 834743 w 2513222"/>
              <a:gd name="connsiteY3" fmla="*/ 129054 h 1037015"/>
              <a:gd name="connsiteX4" fmla="*/ 1040805 w 2513222"/>
              <a:gd name="connsiteY4" fmla="*/ 309358 h 1037015"/>
              <a:gd name="connsiteX5" fmla="*/ 1195352 w 2513222"/>
              <a:gd name="connsiteY5" fmla="*/ 296480 h 1037015"/>
              <a:gd name="connsiteX6" fmla="*/ 1452929 w 2513222"/>
              <a:gd name="connsiteY6" fmla="*/ 373753 h 1037015"/>
              <a:gd name="connsiteX7" fmla="*/ 1832298 w 2513222"/>
              <a:gd name="connsiteY7" fmla="*/ 610079 h 1037015"/>
              <a:gd name="connsiteX8" fmla="*/ 2513222 w 2513222"/>
              <a:gd name="connsiteY8" fmla="*/ 546651 h 1037015"/>
              <a:gd name="connsiteX9" fmla="*/ 1278507 w 2513222"/>
              <a:gd name="connsiteY9" fmla="*/ 1037015 h 1037015"/>
              <a:gd name="connsiteX10" fmla="*/ 43792 w 2513222"/>
              <a:gd name="connsiteY10" fmla="*/ 546651 h 1037015"/>
              <a:gd name="connsiteX0" fmla="*/ 43792 w 2523221"/>
              <a:gd name="connsiteY0" fmla="*/ 546651 h 1037015"/>
              <a:gd name="connsiteX1" fmla="*/ 371104 w 2523221"/>
              <a:gd name="connsiteY1" fmla="*/ 38902 h 1037015"/>
              <a:gd name="connsiteX2" fmla="*/ 590045 w 2523221"/>
              <a:gd name="connsiteY2" fmla="*/ 51781 h 1037015"/>
              <a:gd name="connsiteX3" fmla="*/ 834743 w 2523221"/>
              <a:gd name="connsiteY3" fmla="*/ 129054 h 1037015"/>
              <a:gd name="connsiteX4" fmla="*/ 1040805 w 2523221"/>
              <a:gd name="connsiteY4" fmla="*/ 309358 h 1037015"/>
              <a:gd name="connsiteX5" fmla="*/ 1195352 w 2523221"/>
              <a:gd name="connsiteY5" fmla="*/ 296480 h 1037015"/>
              <a:gd name="connsiteX6" fmla="*/ 1452929 w 2523221"/>
              <a:gd name="connsiteY6" fmla="*/ 373753 h 1037015"/>
              <a:gd name="connsiteX7" fmla="*/ 1832298 w 2523221"/>
              <a:gd name="connsiteY7" fmla="*/ 610079 h 1037015"/>
              <a:gd name="connsiteX8" fmla="*/ 1762022 w 2523221"/>
              <a:gd name="connsiteY8" fmla="*/ 103297 h 1037015"/>
              <a:gd name="connsiteX9" fmla="*/ 2513222 w 2523221"/>
              <a:gd name="connsiteY9" fmla="*/ 546651 h 1037015"/>
              <a:gd name="connsiteX10" fmla="*/ 1278507 w 2523221"/>
              <a:gd name="connsiteY10" fmla="*/ 1037015 h 1037015"/>
              <a:gd name="connsiteX11" fmla="*/ 43792 w 2523221"/>
              <a:gd name="connsiteY11" fmla="*/ 546651 h 1037015"/>
              <a:gd name="connsiteX0" fmla="*/ 43792 w 2523221"/>
              <a:gd name="connsiteY0" fmla="*/ 546651 h 1037015"/>
              <a:gd name="connsiteX1" fmla="*/ 371104 w 2523221"/>
              <a:gd name="connsiteY1" fmla="*/ 38902 h 1037015"/>
              <a:gd name="connsiteX2" fmla="*/ 590045 w 2523221"/>
              <a:gd name="connsiteY2" fmla="*/ 51781 h 1037015"/>
              <a:gd name="connsiteX3" fmla="*/ 834743 w 2523221"/>
              <a:gd name="connsiteY3" fmla="*/ 129054 h 1037015"/>
              <a:gd name="connsiteX4" fmla="*/ 1040805 w 2523221"/>
              <a:gd name="connsiteY4" fmla="*/ 309358 h 1037015"/>
              <a:gd name="connsiteX5" fmla="*/ 1195352 w 2523221"/>
              <a:gd name="connsiteY5" fmla="*/ 296480 h 1037015"/>
              <a:gd name="connsiteX6" fmla="*/ 1452929 w 2523221"/>
              <a:gd name="connsiteY6" fmla="*/ 373753 h 1037015"/>
              <a:gd name="connsiteX7" fmla="*/ 1703509 w 2523221"/>
              <a:gd name="connsiteY7" fmla="*/ 416896 h 1037015"/>
              <a:gd name="connsiteX8" fmla="*/ 1762022 w 2523221"/>
              <a:gd name="connsiteY8" fmla="*/ 103297 h 1037015"/>
              <a:gd name="connsiteX9" fmla="*/ 2513222 w 2523221"/>
              <a:gd name="connsiteY9" fmla="*/ 546651 h 1037015"/>
              <a:gd name="connsiteX10" fmla="*/ 1278507 w 2523221"/>
              <a:gd name="connsiteY10" fmla="*/ 1037015 h 1037015"/>
              <a:gd name="connsiteX11" fmla="*/ 43792 w 2523221"/>
              <a:gd name="connsiteY11" fmla="*/ 546651 h 1037015"/>
              <a:gd name="connsiteX0" fmla="*/ 43792 w 2523221"/>
              <a:gd name="connsiteY0" fmla="*/ 546651 h 1037015"/>
              <a:gd name="connsiteX1" fmla="*/ 371104 w 2523221"/>
              <a:gd name="connsiteY1" fmla="*/ 38902 h 1037015"/>
              <a:gd name="connsiteX2" fmla="*/ 590045 w 2523221"/>
              <a:gd name="connsiteY2" fmla="*/ 51781 h 1037015"/>
              <a:gd name="connsiteX3" fmla="*/ 834743 w 2523221"/>
              <a:gd name="connsiteY3" fmla="*/ 129054 h 1037015"/>
              <a:gd name="connsiteX4" fmla="*/ 1040805 w 2523221"/>
              <a:gd name="connsiteY4" fmla="*/ 309358 h 1037015"/>
              <a:gd name="connsiteX5" fmla="*/ 1195352 w 2523221"/>
              <a:gd name="connsiteY5" fmla="*/ 296480 h 1037015"/>
              <a:gd name="connsiteX6" fmla="*/ 1452929 w 2523221"/>
              <a:gd name="connsiteY6" fmla="*/ 373753 h 1037015"/>
              <a:gd name="connsiteX7" fmla="*/ 1543081 w 2523221"/>
              <a:gd name="connsiteY7" fmla="*/ 438147 h 1037015"/>
              <a:gd name="connsiteX8" fmla="*/ 1703509 w 2523221"/>
              <a:gd name="connsiteY8" fmla="*/ 416896 h 1037015"/>
              <a:gd name="connsiteX9" fmla="*/ 1762022 w 2523221"/>
              <a:gd name="connsiteY9" fmla="*/ 103297 h 1037015"/>
              <a:gd name="connsiteX10" fmla="*/ 2513222 w 2523221"/>
              <a:gd name="connsiteY10" fmla="*/ 546651 h 1037015"/>
              <a:gd name="connsiteX11" fmla="*/ 1278507 w 2523221"/>
              <a:gd name="connsiteY11" fmla="*/ 1037015 h 1037015"/>
              <a:gd name="connsiteX12" fmla="*/ 43792 w 2523221"/>
              <a:gd name="connsiteY12" fmla="*/ 546651 h 1037015"/>
              <a:gd name="connsiteX0" fmla="*/ 77178 w 2556607"/>
              <a:gd name="connsiteY0" fmla="*/ 546651 h 1037015"/>
              <a:gd name="connsiteX1" fmla="*/ 159791 w 2556607"/>
              <a:gd name="connsiteY1" fmla="*/ 373753 h 1037015"/>
              <a:gd name="connsiteX2" fmla="*/ 404490 w 2556607"/>
              <a:gd name="connsiteY2" fmla="*/ 38902 h 1037015"/>
              <a:gd name="connsiteX3" fmla="*/ 623431 w 2556607"/>
              <a:gd name="connsiteY3" fmla="*/ 51781 h 1037015"/>
              <a:gd name="connsiteX4" fmla="*/ 868129 w 2556607"/>
              <a:gd name="connsiteY4" fmla="*/ 129054 h 1037015"/>
              <a:gd name="connsiteX5" fmla="*/ 1074191 w 2556607"/>
              <a:gd name="connsiteY5" fmla="*/ 309358 h 1037015"/>
              <a:gd name="connsiteX6" fmla="*/ 1228738 w 2556607"/>
              <a:gd name="connsiteY6" fmla="*/ 296480 h 1037015"/>
              <a:gd name="connsiteX7" fmla="*/ 1486315 w 2556607"/>
              <a:gd name="connsiteY7" fmla="*/ 373753 h 1037015"/>
              <a:gd name="connsiteX8" fmla="*/ 1576467 w 2556607"/>
              <a:gd name="connsiteY8" fmla="*/ 438147 h 1037015"/>
              <a:gd name="connsiteX9" fmla="*/ 1736895 w 2556607"/>
              <a:gd name="connsiteY9" fmla="*/ 416896 h 1037015"/>
              <a:gd name="connsiteX10" fmla="*/ 1795408 w 2556607"/>
              <a:gd name="connsiteY10" fmla="*/ 103297 h 1037015"/>
              <a:gd name="connsiteX11" fmla="*/ 2546608 w 2556607"/>
              <a:gd name="connsiteY11" fmla="*/ 546651 h 1037015"/>
              <a:gd name="connsiteX12" fmla="*/ 1311893 w 2556607"/>
              <a:gd name="connsiteY12" fmla="*/ 1037015 h 1037015"/>
              <a:gd name="connsiteX13" fmla="*/ 77178 w 2556607"/>
              <a:gd name="connsiteY13" fmla="*/ 546651 h 1037015"/>
              <a:gd name="connsiteX0" fmla="*/ 77178 w 2556607"/>
              <a:gd name="connsiteY0" fmla="*/ 546651 h 1037015"/>
              <a:gd name="connsiteX1" fmla="*/ 159791 w 2556607"/>
              <a:gd name="connsiteY1" fmla="*/ 373753 h 1037015"/>
              <a:gd name="connsiteX2" fmla="*/ 198428 w 2556607"/>
              <a:gd name="connsiteY2" fmla="*/ 193449 h 1037015"/>
              <a:gd name="connsiteX3" fmla="*/ 404490 w 2556607"/>
              <a:gd name="connsiteY3" fmla="*/ 38902 h 1037015"/>
              <a:gd name="connsiteX4" fmla="*/ 623431 w 2556607"/>
              <a:gd name="connsiteY4" fmla="*/ 51781 h 1037015"/>
              <a:gd name="connsiteX5" fmla="*/ 868129 w 2556607"/>
              <a:gd name="connsiteY5" fmla="*/ 129054 h 1037015"/>
              <a:gd name="connsiteX6" fmla="*/ 1074191 w 2556607"/>
              <a:gd name="connsiteY6" fmla="*/ 309358 h 1037015"/>
              <a:gd name="connsiteX7" fmla="*/ 1228738 w 2556607"/>
              <a:gd name="connsiteY7" fmla="*/ 296480 h 1037015"/>
              <a:gd name="connsiteX8" fmla="*/ 1486315 w 2556607"/>
              <a:gd name="connsiteY8" fmla="*/ 373753 h 1037015"/>
              <a:gd name="connsiteX9" fmla="*/ 1576467 w 2556607"/>
              <a:gd name="connsiteY9" fmla="*/ 438147 h 1037015"/>
              <a:gd name="connsiteX10" fmla="*/ 1736895 w 2556607"/>
              <a:gd name="connsiteY10" fmla="*/ 416896 h 1037015"/>
              <a:gd name="connsiteX11" fmla="*/ 1795408 w 2556607"/>
              <a:gd name="connsiteY11" fmla="*/ 103297 h 1037015"/>
              <a:gd name="connsiteX12" fmla="*/ 2546608 w 2556607"/>
              <a:gd name="connsiteY12" fmla="*/ 546651 h 1037015"/>
              <a:gd name="connsiteX13" fmla="*/ 1311893 w 2556607"/>
              <a:gd name="connsiteY13" fmla="*/ 1037015 h 1037015"/>
              <a:gd name="connsiteX14" fmla="*/ 77178 w 2556607"/>
              <a:gd name="connsiteY14" fmla="*/ 546651 h 1037015"/>
              <a:gd name="connsiteX0" fmla="*/ 3696 w 2483125"/>
              <a:gd name="connsiteY0" fmla="*/ 546651 h 1046923"/>
              <a:gd name="connsiteX1" fmla="*/ 86309 w 2483125"/>
              <a:gd name="connsiteY1" fmla="*/ 373753 h 1046923"/>
              <a:gd name="connsiteX2" fmla="*/ 124946 w 2483125"/>
              <a:gd name="connsiteY2" fmla="*/ 193449 h 1046923"/>
              <a:gd name="connsiteX3" fmla="*/ 331008 w 2483125"/>
              <a:gd name="connsiteY3" fmla="*/ 38902 h 1046923"/>
              <a:gd name="connsiteX4" fmla="*/ 549949 w 2483125"/>
              <a:gd name="connsiteY4" fmla="*/ 51781 h 1046923"/>
              <a:gd name="connsiteX5" fmla="*/ 794647 w 2483125"/>
              <a:gd name="connsiteY5" fmla="*/ 129054 h 1046923"/>
              <a:gd name="connsiteX6" fmla="*/ 1000709 w 2483125"/>
              <a:gd name="connsiteY6" fmla="*/ 309358 h 1046923"/>
              <a:gd name="connsiteX7" fmla="*/ 1155256 w 2483125"/>
              <a:gd name="connsiteY7" fmla="*/ 296480 h 1046923"/>
              <a:gd name="connsiteX8" fmla="*/ 1412833 w 2483125"/>
              <a:gd name="connsiteY8" fmla="*/ 373753 h 1046923"/>
              <a:gd name="connsiteX9" fmla="*/ 1502985 w 2483125"/>
              <a:gd name="connsiteY9" fmla="*/ 438147 h 1046923"/>
              <a:gd name="connsiteX10" fmla="*/ 1663413 w 2483125"/>
              <a:gd name="connsiteY10" fmla="*/ 416896 h 1046923"/>
              <a:gd name="connsiteX11" fmla="*/ 1721926 w 2483125"/>
              <a:gd name="connsiteY11" fmla="*/ 103297 h 1046923"/>
              <a:gd name="connsiteX12" fmla="*/ 2473126 w 2483125"/>
              <a:gd name="connsiteY12" fmla="*/ 546651 h 1046923"/>
              <a:gd name="connsiteX13" fmla="*/ 1238411 w 2483125"/>
              <a:gd name="connsiteY13" fmla="*/ 1037015 h 1046923"/>
              <a:gd name="connsiteX14" fmla="*/ 189340 w 2483125"/>
              <a:gd name="connsiteY14" fmla="*/ 850271 h 1046923"/>
              <a:gd name="connsiteX15" fmla="*/ 3696 w 2483125"/>
              <a:gd name="connsiteY15" fmla="*/ 546651 h 1046923"/>
              <a:gd name="connsiteX0" fmla="*/ 3034 w 2482463"/>
              <a:gd name="connsiteY0" fmla="*/ 546651 h 1118324"/>
              <a:gd name="connsiteX1" fmla="*/ 85647 w 2482463"/>
              <a:gd name="connsiteY1" fmla="*/ 373753 h 1118324"/>
              <a:gd name="connsiteX2" fmla="*/ 124284 w 2482463"/>
              <a:gd name="connsiteY2" fmla="*/ 193449 h 1118324"/>
              <a:gd name="connsiteX3" fmla="*/ 330346 w 2482463"/>
              <a:gd name="connsiteY3" fmla="*/ 38902 h 1118324"/>
              <a:gd name="connsiteX4" fmla="*/ 549287 w 2482463"/>
              <a:gd name="connsiteY4" fmla="*/ 51781 h 1118324"/>
              <a:gd name="connsiteX5" fmla="*/ 793985 w 2482463"/>
              <a:gd name="connsiteY5" fmla="*/ 129054 h 1118324"/>
              <a:gd name="connsiteX6" fmla="*/ 1000047 w 2482463"/>
              <a:gd name="connsiteY6" fmla="*/ 309358 h 1118324"/>
              <a:gd name="connsiteX7" fmla="*/ 1154594 w 2482463"/>
              <a:gd name="connsiteY7" fmla="*/ 296480 h 1118324"/>
              <a:gd name="connsiteX8" fmla="*/ 1412171 w 2482463"/>
              <a:gd name="connsiteY8" fmla="*/ 373753 h 1118324"/>
              <a:gd name="connsiteX9" fmla="*/ 1502323 w 2482463"/>
              <a:gd name="connsiteY9" fmla="*/ 438147 h 1118324"/>
              <a:gd name="connsiteX10" fmla="*/ 1662751 w 2482463"/>
              <a:gd name="connsiteY10" fmla="*/ 416896 h 1118324"/>
              <a:gd name="connsiteX11" fmla="*/ 1721264 w 2482463"/>
              <a:gd name="connsiteY11" fmla="*/ 103297 h 1118324"/>
              <a:gd name="connsiteX12" fmla="*/ 2472464 w 2482463"/>
              <a:gd name="connsiteY12" fmla="*/ 546651 h 1118324"/>
              <a:gd name="connsiteX13" fmla="*/ 1237749 w 2482463"/>
              <a:gd name="connsiteY13" fmla="*/ 1037015 h 1118324"/>
              <a:gd name="connsiteX14" fmla="*/ 150042 w 2482463"/>
              <a:gd name="connsiteY14" fmla="*/ 1069212 h 1118324"/>
              <a:gd name="connsiteX15" fmla="*/ 3034 w 2482463"/>
              <a:gd name="connsiteY15" fmla="*/ 546651 h 1118324"/>
              <a:gd name="connsiteX0" fmla="*/ 3034 w 2482463"/>
              <a:gd name="connsiteY0" fmla="*/ 546651 h 1104439"/>
              <a:gd name="connsiteX1" fmla="*/ 85647 w 2482463"/>
              <a:gd name="connsiteY1" fmla="*/ 373753 h 1104439"/>
              <a:gd name="connsiteX2" fmla="*/ 124284 w 2482463"/>
              <a:gd name="connsiteY2" fmla="*/ 193449 h 1104439"/>
              <a:gd name="connsiteX3" fmla="*/ 330346 w 2482463"/>
              <a:gd name="connsiteY3" fmla="*/ 38902 h 1104439"/>
              <a:gd name="connsiteX4" fmla="*/ 549287 w 2482463"/>
              <a:gd name="connsiteY4" fmla="*/ 51781 h 1104439"/>
              <a:gd name="connsiteX5" fmla="*/ 793985 w 2482463"/>
              <a:gd name="connsiteY5" fmla="*/ 129054 h 1104439"/>
              <a:gd name="connsiteX6" fmla="*/ 1000047 w 2482463"/>
              <a:gd name="connsiteY6" fmla="*/ 309358 h 1104439"/>
              <a:gd name="connsiteX7" fmla="*/ 1154594 w 2482463"/>
              <a:gd name="connsiteY7" fmla="*/ 296480 h 1104439"/>
              <a:gd name="connsiteX8" fmla="*/ 1412171 w 2482463"/>
              <a:gd name="connsiteY8" fmla="*/ 373753 h 1104439"/>
              <a:gd name="connsiteX9" fmla="*/ 1502323 w 2482463"/>
              <a:gd name="connsiteY9" fmla="*/ 438147 h 1104439"/>
              <a:gd name="connsiteX10" fmla="*/ 1662751 w 2482463"/>
              <a:gd name="connsiteY10" fmla="*/ 416896 h 1104439"/>
              <a:gd name="connsiteX11" fmla="*/ 1721264 w 2482463"/>
              <a:gd name="connsiteY11" fmla="*/ 103297 h 1104439"/>
              <a:gd name="connsiteX12" fmla="*/ 2472464 w 2482463"/>
              <a:gd name="connsiteY12" fmla="*/ 546651 h 1104439"/>
              <a:gd name="connsiteX13" fmla="*/ 1237749 w 2482463"/>
              <a:gd name="connsiteY13" fmla="*/ 1037015 h 1104439"/>
              <a:gd name="connsiteX14" fmla="*/ 484892 w 2482463"/>
              <a:gd name="connsiteY14" fmla="*/ 1030575 h 1104439"/>
              <a:gd name="connsiteX15" fmla="*/ 150042 w 2482463"/>
              <a:gd name="connsiteY15" fmla="*/ 1069212 h 1104439"/>
              <a:gd name="connsiteX16" fmla="*/ 3034 w 2482463"/>
              <a:gd name="connsiteY16" fmla="*/ 546651 h 1104439"/>
              <a:gd name="connsiteX0" fmla="*/ 3034 w 2482463"/>
              <a:gd name="connsiteY0" fmla="*/ 546651 h 1100912"/>
              <a:gd name="connsiteX1" fmla="*/ 85647 w 2482463"/>
              <a:gd name="connsiteY1" fmla="*/ 373753 h 1100912"/>
              <a:gd name="connsiteX2" fmla="*/ 124284 w 2482463"/>
              <a:gd name="connsiteY2" fmla="*/ 193449 h 1100912"/>
              <a:gd name="connsiteX3" fmla="*/ 330346 w 2482463"/>
              <a:gd name="connsiteY3" fmla="*/ 38902 h 1100912"/>
              <a:gd name="connsiteX4" fmla="*/ 549287 w 2482463"/>
              <a:gd name="connsiteY4" fmla="*/ 51781 h 1100912"/>
              <a:gd name="connsiteX5" fmla="*/ 793985 w 2482463"/>
              <a:gd name="connsiteY5" fmla="*/ 129054 h 1100912"/>
              <a:gd name="connsiteX6" fmla="*/ 1000047 w 2482463"/>
              <a:gd name="connsiteY6" fmla="*/ 309358 h 1100912"/>
              <a:gd name="connsiteX7" fmla="*/ 1154594 w 2482463"/>
              <a:gd name="connsiteY7" fmla="*/ 296480 h 1100912"/>
              <a:gd name="connsiteX8" fmla="*/ 1412171 w 2482463"/>
              <a:gd name="connsiteY8" fmla="*/ 373753 h 1100912"/>
              <a:gd name="connsiteX9" fmla="*/ 1502323 w 2482463"/>
              <a:gd name="connsiteY9" fmla="*/ 438147 h 1100912"/>
              <a:gd name="connsiteX10" fmla="*/ 1662751 w 2482463"/>
              <a:gd name="connsiteY10" fmla="*/ 416896 h 1100912"/>
              <a:gd name="connsiteX11" fmla="*/ 1721264 w 2482463"/>
              <a:gd name="connsiteY11" fmla="*/ 103297 h 1100912"/>
              <a:gd name="connsiteX12" fmla="*/ 2472464 w 2482463"/>
              <a:gd name="connsiteY12" fmla="*/ 546651 h 1100912"/>
              <a:gd name="connsiteX13" fmla="*/ 1237749 w 2482463"/>
              <a:gd name="connsiteY13" fmla="*/ 1037015 h 1100912"/>
              <a:gd name="connsiteX14" fmla="*/ 484892 w 2482463"/>
              <a:gd name="connsiteY14" fmla="*/ 1030575 h 1100912"/>
              <a:gd name="connsiteX15" fmla="*/ 227315 w 2482463"/>
              <a:gd name="connsiteY15" fmla="*/ 1030576 h 1100912"/>
              <a:gd name="connsiteX16" fmla="*/ 150042 w 2482463"/>
              <a:gd name="connsiteY16" fmla="*/ 1069212 h 1100912"/>
              <a:gd name="connsiteX17" fmla="*/ 3034 w 2482463"/>
              <a:gd name="connsiteY17" fmla="*/ 546651 h 1100912"/>
              <a:gd name="connsiteX0" fmla="*/ 3034 w 2472961"/>
              <a:gd name="connsiteY0" fmla="*/ 546651 h 1100912"/>
              <a:gd name="connsiteX1" fmla="*/ 85647 w 2472961"/>
              <a:gd name="connsiteY1" fmla="*/ 373753 h 1100912"/>
              <a:gd name="connsiteX2" fmla="*/ 124284 w 2472961"/>
              <a:gd name="connsiteY2" fmla="*/ 193449 h 1100912"/>
              <a:gd name="connsiteX3" fmla="*/ 330346 w 2472961"/>
              <a:gd name="connsiteY3" fmla="*/ 38902 h 1100912"/>
              <a:gd name="connsiteX4" fmla="*/ 549287 w 2472961"/>
              <a:gd name="connsiteY4" fmla="*/ 51781 h 1100912"/>
              <a:gd name="connsiteX5" fmla="*/ 793985 w 2472961"/>
              <a:gd name="connsiteY5" fmla="*/ 129054 h 1100912"/>
              <a:gd name="connsiteX6" fmla="*/ 1000047 w 2472961"/>
              <a:gd name="connsiteY6" fmla="*/ 309358 h 1100912"/>
              <a:gd name="connsiteX7" fmla="*/ 1154594 w 2472961"/>
              <a:gd name="connsiteY7" fmla="*/ 296480 h 1100912"/>
              <a:gd name="connsiteX8" fmla="*/ 1412171 w 2472961"/>
              <a:gd name="connsiteY8" fmla="*/ 373753 h 1100912"/>
              <a:gd name="connsiteX9" fmla="*/ 1502323 w 2472961"/>
              <a:gd name="connsiteY9" fmla="*/ 438147 h 1100912"/>
              <a:gd name="connsiteX10" fmla="*/ 1662751 w 2472961"/>
              <a:gd name="connsiteY10" fmla="*/ 416896 h 1100912"/>
              <a:gd name="connsiteX11" fmla="*/ 1721264 w 2472961"/>
              <a:gd name="connsiteY11" fmla="*/ 103297 h 1100912"/>
              <a:gd name="connsiteX12" fmla="*/ 2472464 w 2472961"/>
              <a:gd name="connsiteY12" fmla="*/ 546651 h 1100912"/>
              <a:gd name="connsiteX13" fmla="*/ 1953084 w 2472961"/>
              <a:gd name="connsiteY13" fmla="*/ 1017697 h 1100912"/>
              <a:gd name="connsiteX14" fmla="*/ 1237749 w 2472961"/>
              <a:gd name="connsiteY14" fmla="*/ 1037015 h 1100912"/>
              <a:gd name="connsiteX15" fmla="*/ 484892 w 2472961"/>
              <a:gd name="connsiteY15" fmla="*/ 1030575 h 1100912"/>
              <a:gd name="connsiteX16" fmla="*/ 227315 w 2472961"/>
              <a:gd name="connsiteY16" fmla="*/ 1030576 h 1100912"/>
              <a:gd name="connsiteX17" fmla="*/ 150042 w 2472961"/>
              <a:gd name="connsiteY17" fmla="*/ 1069212 h 1100912"/>
              <a:gd name="connsiteX18" fmla="*/ 3034 w 2472961"/>
              <a:gd name="connsiteY18" fmla="*/ 546651 h 1100912"/>
              <a:gd name="connsiteX0" fmla="*/ 3034 w 2514577"/>
              <a:gd name="connsiteY0" fmla="*/ 546651 h 1100912"/>
              <a:gd name="connsiteX1" fmla="*/ 85647 w 2514577"/>
              <a:gd name="connsiteY1" fmla="*/ 373753 h 1100912"/>
              <a:gd name="connsiteX2" fmla="*/ 124284 w 2514577"/>
              <a:gd name="connsiteY2" fmla="*/ 193449 h 1100912"/>
              <a:gd name="connsiteX3" fmla="*/ 330346 w 2514577"/>
              <a:gd name="connsiteY3" fmla="*/ 38902 h 1100912"/>
              <a:gd name="connsiteX4" fmla="*/ 549287 w 2514577"/>
              <a:gd name="connsiteY4" fmla="*/ 51781 h 1100912"/>
              <a:gd name="connsiteX5" fmla="*/ 793985 w 2514577"/>
              <a:gd name="connsiteY5" fmla="*/ 129054 h 1100912"/>
              <a:gd name="connsiteX6" fmla="*/ 1000047 w 2514577"/>
              <a:gd name="connsiteY6" fmla="*/ 309358 h 1100912"/>
              <a:gd name="connsiteX7" fmla="*/ 1154594 w 2514577"/>
              <a:gd name="connsiteY7" fmla="*/ 296480 h 1100912"/>
              <a:gd name="connsiteX8" fmla="*/ 1412171 w 2514577"/>
              <a:gd name="connsiteY8" fmla="*/ 373753 h 1100912"/>
              <a:gd name="connsiteX9" fmla="*/ 1502323 w 2514577"/>
              <a:gd name="connsiteY9" fmla="*/ 438147 h 1100912"/>
              <a:gd name="connsiteX10" fmla="*/ 1662751 w 2514577"/>
              <a:gd name="connsiteY10" fmla="*/ 416896 h 1100912"/>
              <a:gd name="connsiteX11" fmla="*/ 1721264 w 2514577"/>
              <a:gd name="connsiteY11" fmla="*/ 103297 h 1100912"/>
              <a:gd name="connsiteX12" fmla="*/ 2472464 w 2514577"/>
              <a:gd name="connsiteY12" fmla="*/ 546651 h 1100912"/>
              <a:gd name="connsiteX13" fmla="*/ 2416723 w 2514577"/>
              <a:gd name="connsiteY13" fmla="*/ 1030576 h 1100912"/>
              <a:gd name="connsiteX14" fmla="*/ 1953084 w 2514577"/>
              <a:gd name="connsiteY14" fmla="*/ 1017697 h 1100912"/>
              <a:gd name="connsiteX15" fmla="*/ 1237749 w 2514577"/>
              <a:gd name="connsiteY15" fmla="*/ 1037015 h 1100912"/>
              <a:gd name="connsiteX16" fmla="*/ 484892 w 2514577"/>
              <a:gd name="connsiteY16" fmla="*/ 1030575 h 1100912"/>
              <a:gd name="connsiteX17" fmla="*/ 227315 w 2514577"/>
              <a:gd name="connsiteY17" fmla="*/ 1030576 h 1100912"/>
              <a:gd name="connsiteX18" fmla="*/ 150042 w 2514577"/>
              <a:gd name="connsiteY18" fmla="*/ 1069212 h 1100912"/>
              <a:gd name="connsiteX19" fmla="*/ 3034 w 2514577"/>
              <a:gd name="connsiteY19" fmla="*/ 546651 h 1100912"/>
              <a:gd name="connsiteX0" fmla="*/ 3034 w 2514577"/>
              <a:gd name="connsiteY0" fmla="*/ 546651 h 1100912"/>
              <a:gd name="connsiteX1" fmla="*/ 85647 w 2514577"/>
              <a:gd name="connsiteY1" fmla="*/ 373753 h 1100912"/>
              <a:gd name="connsiteX2" fmla="*/ 124284 w 2514577"/>
              <a:gd name="connsiteY2" fmla="*/ 193449 h 1100912"/>
              <a:gd name="connsiteX3" fmla="*/ 330346 w 2514577"/>
              <a:gd name="connsiteY3" fmla="*/ 38902 h 1100912"/>
              <a:gd name="connsiteX4" fmla="*/ 549287 w 2514577"/>
              <a:gd name="connsiteY4" fmla="*/ 51781 h 1100912"/>
              <a:gd name="connsiteX5" fmla="*/ 793985 w 2514577"/>
              <a:gd name="connsiteY5" fmla="*/ 129054 h 1100912"/>
              <a:gd name="connsiteX6" fmla="*/ 1000047 w 2514577"/>
              <a:gd name="connsiteY6" fmla="*/ 309358 h 1100912"/>
              <a:gd name="connsiteX7" fmla="*/ 1154594 w 2514577"/>
              <a:gd name="connsiteY7" fmla="*/ 296480 h 1100912"/>
              <a:gd name="connsiteX8" fmla="*/ 1412171 w 2514577"/>
              <a:gd name="connsiteY8" fmla="*/ 373753 h 1100912"/>
              <a:gd name="connsiteX9" fmla="*/ 1502323 w 2514577"/>
              <a:gd name="connsiteY9" fmla="*/ 438147 h 1100912"/>
              <a:gd name="connsiteX10" fmla="*/ 1662751 w 2514577"/>
              <a:gd name="connsiteY10" fmla="*/ 416896 h 1100912"/>
              <a:gd name="connsiteX11" fmla="*/ 1721264 w 2514577"/>
              <a:gd name="connsiteY11" fmla="*/ 103297 h 1100912"/>
              <a:gd name="connsiteX12" fmla="*/ 2472464 w 2514577"/>
              <a:gd name="connsiteY12" fmla="*/ 546651 h 1100912"/>
              <a:gd name="connsiteX13" fmla="*/ 2416723 w 2514577"/>
              <a:gd name="connsiteY13" fmla="*/ 1030576 h 1100912"/>
              <a:gd name="connsiteX14" fmla="*/ 1953084 w 2514577"/>
              <a:gd name="connsiteY14" fmla="*/ 1017697 h 1100912"/>
              <a:gd name="connsiteX15" fmla="*/ 1237749 w 2514577"/>
              <a:gd name="connsiteY15" fmla="*/ 1037015 h 1100912"/>
              <a:gd name="connsiteX16" fmla="*/ 484892 w 2514577"/>
              <a:gd name="connsiteY16" fmla="*/ 1030575 h 1100912"/>
              <a:gd name="connsiteX17" fmla="*/ 227315 w 2514577"/>
              <a:gd name="connsiteY17" fmla="*/ 1030576 h 1100912"/>
              <a:gd name="connsiteX18" fmla="*/ 150042 w 2514577"/>
              <a:gd name="connsiteY18" fmla="*/ 1069212 h 1100912"/>
              <a:gd name="connsiteX19" fmla="*/ 3034 w 2514577"/>
              <a:gd name="connsiteY19" fmla="*/ 546651 h 1100912"/>
              <a:gd name="connsiteX0" fmla="*/ 3034 w 2510772"/>
              <a:gd name="connsiteY0" fmla="*/ 546651 h 1100912"/>
              <a:gd name="connsiteX1" fmla="*/ 85647 w 2510772"/>
              <a:gd name="connsiteY1" fmla="*/ 373753 h 1100912"/>
              <a:gd name="connsiteX2" fmla="*/ 124284 w 2510772"/>
              <a:gd name="connsiteY2" fmla="*/ 193449 h 1100912"/>
              <a:gd name="connsiteX3" fmla="*/ 330346 w 2510772"/>
              <a:gd name="connsiteY3" fmla="*/ 38902 h 1100912"/>
              <a:gd name="connsiteX4" fmla="*/ 549287 w 2510772"/>
              <a:gd name="connsiteY4" fmla="*/ 51781 h 1100912"/>
              <a:gd name="connsiteX5" fmla="*/ 793985 w 2510772"/>
              <a:gd name="connsiteY5" fmla="*/ 129054 h 1100912"/>
              <a:gd name="connsiteX6" fmla="*/ 1000047 w 2510772"/>
              <a:gd name="connsiteY6" fmla="*/ 309358 h 1100912"/>
              <a:gd name="connsiteX7" fmla="*/ 1154594 w 2510772"/>
              <a:gd name="connsiteY7" fmla="*/ 296480 h 1100912"/>
              <a:gd name="connsiteX8" fmla="*/ 1412171 w 2510772"/>
              <a:gd name="connsiteY8" fmla="*/ 373753 h 1100912"/>
              <a:gd name="connsiteX9" fmla="*/ 1502323 w 2510772"/>
              <a:gd name="connsiteY9" fmla="*/ 438147 h 1100912"/>
              <a:gd name="connsiteX10" fmla="*/ 1662751 w 2510772"/>
              <a:gd name="connsiteY10" fmla="*/ 416896 h 1100912"/>
              <a:gd name="connsiteX11" fmla="*/ 1721264 w 2510772"/>
              <a:gd name="connsiteY11" fmla="*/ 103297 h 1100912"/>
              <a:gd name="connsiteX12" fmla="*/ 2094751 w 2510772"/>
              <a:gd name="connsiteY12" fmla="*/ 103297 h 1100912"/>
              <a:gd name="connsiteX13" fmla="*/ 2472464 w 2510772"/>
              <a:gd name="connsiteY13" fmla="*/ 546651 h 1100912"/>
              <a:gd name="connsiteX14" fmla="*/ 2416723 w 2510772"/>
              <a:gd name="connsiteY14" fmla="*/ 1030576 h 1100912"/>
              <a:gd name="connsiteX15" fmla="*/ 1953084 w 2510772"/>
              <a:gd name="connsiteY15" fmla="*/ 1017697 h 1100912"/>
              <a:gd name="connsiteX16" fmla="*/ 1237749 w 2510772"/>
              <a:gd name="connsiteY16" fmla="*/ 1037015 h 1100912"/>
              <a:gd name="connsiteX17" fmla="*/ 484892 w 2510772"/>
              <a:gd name="connsiteY17" fmla="*/ 1030575 h 1100912"/>
              <a:gd name="connsiteX18" fmla="*/ 227315 w 2510772"/>
              <a:gd name="connsiteY18" fmla="*/ 1030576 h 1100912"/>
              <a:gd name="connsiteX19" fmla="*/ 150042 w 2510772"/>
              <a:gd name="connsiteY19" fmla="*/ 1069212 h 1100912"/>
              <a:gd name="connsiteX20" fmla="*/ 3034 w 2510772"/>
              <a:gd name="connsiteY20" fmla="*/ 546651 h 1100912"/>
              <a:gd name="connsiteX0" fmla="*/ 3034 w 2488030"/>
              <a:gd name="connsiteY0" fmla="*/ 546651 h 1100912"/>
              <a:gd name="connsiteX1" fmla="*/ 85647 w 2488030"/>
              <a:gd name="connsiteY1" fmla="*/ 373753 h 1100912"/>
              <a:gd name="connsiteX2" fmla="*/ 124284 w 2488030"/>
              <a:gd name="connsiteY2" fmla="*/ 193449 h 1100912"/>
              <a:gd name="connsiteX3" fmla="*/ 330346 w 2488030"/>
              <a:gd name="connsiteY3" fmla="*/ 38902 h 1100912"/>
              <a:gd name="connsiteX4" fmla="*/ 549287 w 2488030"/>
              <a:gd name="connsiteY4" fmla="*/ 51781 h 1100912"/>
              <a:gd name="connsiteX5" fmla="*/ 793985 w 2488030"/>
              <a:gd name="connsiteY5" fmla="*/ 129054 h 1100912"/>
              <a:gd name="connsiteX6" fmla="*/ 1000047 w 2488030"/>
              <a:gd name="connsiteY6" fmla="*/ 309358 h 1100912"/>
              <a:gd name="connsiteX7" fmla="*/ 1154594 w 2488030"/>
              <a:gd name="connsiteY7" fmla="*/ 296480 h 1100912"/>
              <a:gd name="connsiteX8" fmla="*/ 1412171 w 2488030"/>
              <a:gd name="connsiteY8" fmla="*/ 373753 h 1100912"/>
              <a:gd name="connsiteX9" fmla="*/ 1502323 w 2488030"/>
              <a:gd name="connsiteY9" fmla="*/ 438147 h 1100912"/>
              <a:gd name="connsiteX10" fmla="*/ 1662751 w 2488030"/>
              <a:gd name="connsiteY10" fmla="*/ 416896 h 1100912"/>
              <a:gd name="connsiteX11" fmla="*/ 1721264 w 2488030"/>
              <a:gd name="connsiteY11" fmla="*/ 103297 h 1100912"/>
              <a:gd name="connsiteX12" fmla="*/ 2094751 w 2488030"/>
              <a:gd name="connsiteY12" fmla="*/ 103297 h 1100912"/>
              <a:gd name="connsiteX13" fmla="*/ 2390965 w 2488030"/>
              <a:gd name="connsiteY13" fmla="*/ 219207 h 1100912"/>
              <a:gd name="connsiteX14" fmla="*/ 2472464 w 2488030"/>
              <a:gd name="connsiteY14" fmla="*/ 546651 h 1100912"/>
              <a:gd name="connsiteX15" fmla="*/ 2416723 w 2488030"/>
              <a:gd name="connsiteY15" fmla="*/ 1030576 h 1100912"/>
              <a:gd name="connsiteX16" fmla="*/ 1953084 w 2488030"/>
              <a:gd name="connsiteY16" fmla="*/ 1017697 h 1100912"/>
              <a:gd name="connsiteX17" fmla="*/ 1237749 w 2488030"/>
              <a:gd name="connsiteY17" fmla="*/ 1037015 h 1100912"/>
              <a:gd name="connsiteX18" fmla="*/ 484892 w 2488030"/>
              <a:gd name="connsiteY18" fmla="*/ 1030575 h 1100912"/>
              <a:gd name="connsiteX19" fmla="*/ 227315 w 2488030"/>
              <a:gd name="connsiteY19" fmla="*/ 1030576 h 1100912"/>
              <a:gd name="connsiteX20" fmla="*/ 150042 w 2488030"/>
              <a:gd name="connsiteY20" fmla="*/ 1069212 h 1100912"/>
              <a:gd name="connsiteX21" fmla="*/ 3034 w 2488030"/>
              <a:gd name="connsiteY21" fmla="*/ 546651 h 1100912"/>
              <a:gd name="connsiteX0" fmla="*/ 3034 w 2488030"/>
              <a:gd name="connsiteY0" fmla="*/ 546651 h 1100912"/>
              <a:gd name="connsiteX1" fmla="*/ 85647 w 2488030"/>
              <a:gd name="connsiteY1" fmla="*/ 373753 h 1100912"/>
              <a:gd name="connsiteX2" fmla="*/ 124284 w 2488030"/>
              <a:gd name="connsiteY2" fmla="*/ 193449 h 1100912"/>
              <a:gd name="connsiteX3" fmla="*/ 330346 w 2488030"/>
              <a:gd name="connsiteY3" fmla="*/ 38902 h 1100912"/>
              <a:gd name="connsiteX4" fmla="*/ 549287 w 2488030"/>
              <a:gd name="connsiteY4" fmla="*/ 51781 h 1100912"/>
              <a:gd name="connsiteX5" fmla="*/ 793985 w 2488030"/>
              <a:gd name="connsiteY5" fmla="*/ 129054 h 1100912"/>
              <a:gd name="connsiteX6" fmla="*/ 1000047 w 2488030"/>
              <a:gd name="connsiteY6" fmla="*/ 309358 h 1100912"/>
              <a:gd name="connsiteX7" fmla="*/ 1154594 w 2488030"/>
              <a:gd name="connsiteY7" fmla="*/ 296480 h 1100912"/>
              <a:gd name="connsiteX8" fmla="*/ 1412171 w 2488030"/>
              <a:gd name="connsiteY8" fmla="*/ 373753 h 1100912"/>
              <a:gd name="connsiteX9" fmla="*/ 1502323 w 2488030"/>
              <a:gd name="connsiteY9" fmla="*/ 438147 h 1100912"/>
              <a:gd name="connsiteX10" fmla="*/ 1662751 w 2488030"/>
              <a:gd name="connsiteY10" fmla="*/ 416896 h 1100912"/>
              <a:gd name="connsiteX11" fmla="*/ 1721264 w 2488030"/>
              <a:gd name="connsiteY11" fmla="*/ 103297 h 1100912"/>
              <a:gd name="connsiteX12" fmla="*/ 2094751 w 2488030"/>
              <a:gd name="connsiteY12" fmla="*/ 103297 h 1100912"/>
              <a:gd name="connsiteX13" fmla="*/ 2390965 w 2488030"/>
              <a:gd name="connsiteY13" fmla="*/ 219207 h 1100912"/>
              <a:gd name="connsiteX14" fmla="*/ 2472464 w 2488030"/>
              <a:gd name="connsiteY14" fmla="*/ 546651 h 1100912"/>
              <a:gd name="connsiteX15" fmla="*/ 2416723 w 2488030"/>
              <a:gd name="connsiteY15" fmla="*/ 1030576 h 1100912"/>
              <a:gd name="connsiteX16" fmla="*/ 1953084 w 2488030"/>
              <a:gd name="connsiteY16" fmla="*/ 1017697 h 1100912"/>
              <a:gd name="connsiteX17" fmla="*/ 1237749 w 2488030"/>
              <a:gd name="connsiteY17" fmla="*/ 1037015 h 1100912"/>
              <a:gd name="connsiteX18" fmla="*/ 484892 w 2488030"/>
              <a:gd name="connsiteY18" fmla="*/ 1030575 h 1100912"/>
              <a:gd name="connsiteX19" fmla="*/ 227315 w 2488030"/>
              <a:gd name="connsiteY19" fmla="*/ 1030576 h 1100912"/>
              <a:gd name="connsiteX20" fmla="*/ 150042 w 2488030"/>
              <a:gd name="connsiteY20" fmla="*/ 1069212 h 1100912"/>
              <a:gd name="connsiteX21" fmla="*/ 3034 w 2488030"/>
              <a:gd name="connsiteY21" fmla="*/ 546651 h 1100912"/>
              <a:gd name="connsiteX0" fmla="*/ 3034 w 2488030"/>
              <a:gd name="connsiteY0" fmla="*/ 500346 h 1054607"/>
              <a:gd name="connsiteX1" fmla="*/ 85647 w 2488030"/>
              <a:gd name="connsiteY1" fmla="*/ 327448 h 1054607"/>
              <a:gd name="connsiteX2" fmla="*/ 124284 w 2488030"/>
              <a:gd name="connsiteY2" fmla="*/ 147144 h 1054607"/>
              <a:gd name="connsiteX3" fmla="*/ 330346 w 2488030"/>
              <a:gd name="connsiteY3" fmla="*/ 69871 h 1054607"/>
              <a:gd name="connsiteX4" fmla="*/ 549287 w 2488030"/>
              <a:gd name="connsiteY4" fmla="*/ 5476 h 1054607"/>
              <a:gd name="connsiteX5" fmla="*/ 793985 w 2488030"/>
              <a:gd name="connsiteY5" fmla="*/ 82749 h 1054607"/>
              <a:gd name="connsiteX6" fmla="*/ 1000047 w 2488030"/>
              <a:gd name="connsiteY6" fmla="*/ 263053 h 1054607"/>
              <a:gd name="connsiteX7" fmla="*/ 1154594 w 2488030"/>
              <a:gd name="connsiteY7" fmla="*/ 250175 h 1054607"/>
              <a:gd name="connsiteX8" fmla="*/ 1412171 w 2488030"/>
              <a:gd name="connsiteY8" fmla="*/ 327448 h 1054607"/>
              <a:gd name="connsiteX9" fmla="*/ 1502323 w 2488030"/>
              <a:gd name="connsiteY9" fmla="*/ 391842 h 1054607"/>
              <a:gd name="connsiteX10" fmla="*/ 1662751 w 2488030"/>
              <a:gd name="connsiteY10" fmla="*/ 370591 h 1054607"/>
              <a:gd name="connsiteX11" fmla="*/ 1721264 w 2488030"/>
              <a:gd name="connsiteY11" fmla="*/ 56992 h 1054607"/>
              <a:gd name="connsiteX12" fmla="*/ 2094751 w 2488030"/>
              <a:gd name="connsiteY12" fmla="*/ 56992 h 1054607"/>
              <a:gd name="connsiteX13" fmla="*/ 2390965 w 2488030"/>
              <a:gd name="connsiteY13" fmla="*/ 172902 h 1054607"/>
              <a:gd name="connsiteX14" fmla="*/ 2472464 w 2488030"/>
              <a:gd name="connsiteY14" fmla="*/ 500346 h 1054607"/>
              <a:gd name="connsiteX15" fmla="*/ 2416723 w 2488030"/>
              <a:gd name="connsiteY15" fmla="*/ 984271 h 1054607"/>
              <a:gd name="connsiteX16" fmla="*/ 1953084 w 2488030"/>
              <a:gd name="connsiteY16" fmla="*/ 971392 h 1054607"/>
              <a:gd name="connsiteX17" fmla="*/ 1237749 w 2488030"/>
              <a:gd name="connsiteY17" fmla="*/ 990710 h 1054607"/>
              <a:gd name="connsiteX18" fmla="*/ 484892 w 2488030"/>
              <a:gd name="connsiteY18" fmla="*/ 984270 h 1054607"/>
              <a:gd name="connsiteX19" fmla="*/ 227315 w 2488030"/>
              <a:gd name="connsiteY19" fmla="*/ 984271 h 1054607"/>
              <a:gd name="connsiteX20" fmla="*/ 150042 w 2488030"/>
              <a:gd name="connsiteY20" fmla="*/ 1022907 h 1054607"/>
              <a:gd name="connsiteX21" fmla="*/ 3034 w 2488030"/>
              <a:gd name="connsiteY21" fmla="*/ 500346 h 1054607"/>
              <a:gd name="connsiteX0" fmla="*/ 3034 w 2488030"/>
              <a:gd name="connsiteY0" fmla="*/ 500346 h 1054607"/>
              <a:gd name="connsiteX1" fmla="*/ 85647 w 2488030"/>
              <a:gd name="connsiteY1" fmla="*/ 327448 h 1054607"/>
              <a:gd name="connsiteX2" fmla="*/ 124284 w 2488030"/>
              <a:gd name="connsiteY2" fmla="*/ 147144 h 1054607"/>
              <a:gd name="connsiteX3" fmla="*/ 330346 w 2488030"/>
              <a:gd name="connsiteY3" fmla="*/ 69871 h 1054607"/>
              <a:gd name="connsiteX4" fmla="*/ 549287 w 2488030"/>
              <a:gd name="connsiteY4" fmla="*/ 5476 h 1054607"/>
              <a:gd name="connsiteX5" fmla="*/ 793985 w 2488030"/>
              <a:gd name="connsiteY5" fmla="*/ 82749 h 1054607"/>
              <a:gd name="connsiteX6" fmla="*/ 1000047 w 2488030"/>
              <a:gd name="connsiteY6" fmla="*/ 263053 h 1054607"/>
              <a:gd name="connsiteX7" fmla="*/ 1154594 w 2488030"/>
              <a:gd name="connsiteY7" fmla="*/ 250175 h 1054607"/>
              <a:gd name="connsiteX8" fmla="*/ 1412171 w 2488030"/>
              <a:gd name="connsiteY8" fmla="*/ 327448 h 1054607"/>
              <a:gd name="connsiteX9" fmla="*/ 1502323 w 2488030"/>
              <a:gd name="connsiteY9" fmla="*/ 391842 h 1054607"/>
              <a:gd name="connsiteX10" fmla="*/ 1662751 w 2488030"/>
              <a:gd name="connsiteY10" fmla="*/ 370591 h 1054607"/>
              <a:gd name="connsiteX11" fmla="*/ 1721264 w 2488030"/>
              <a:gd name="connsiteY11" fmla="*/ 56992 h 1054607"/>
              <a:gd name="connsiteX12" fmla="*/ 2094751 w 2488030"/>
              <a:gd name="connsiteY12" fmla="*/ 56992 h 1054607"/>
              <a:gd name="connsiteX13" fmla="*/ 2390965 w 2488030"/>
              <a:gd name="connsiteY13" fmla="*/ 172902 h 1054607"/>
              <a:gd name="connsiteX14" fmla="*/ 2472464 w 2488030"/>
              <a:gd name="connsiteY14" fmla="*/ 500346 h 1054607"/>
              <a:gd name="connsiteX15" fmla="*/ 2416723 w 2488030"/>
              <a:gd name="connsiteY15" fmla="*/ 984271 h 1054607"/>
              <a:gd name="connsiteX16" fmla="*/ 1953084 w 2488030"/>
              <a:gd name="connsiteY16" fmla="*/ 971392 h 1054607"/>
              <a:gd name="connsiteX17" fmla="*/ 1237749 w 2488030"/>
              <a:gd name="connsiteY17" fmla="*/ 990710 h 1054607"/>
              <a:gd name="connsiteX18" fmla="*/ 484892 w 2488030"/>
              <a:gd name="connsiteY18" fmla="*/ 984270 h 1054607"/>
              <a:gd name="connsiteX19" fmla="*/ 227315 w 2488030"/>
              <a:gd name="connsiteY19" fmla="*/ 984271 h 1054607"/>
              <a:gd name="connsiteX20" fmla="*/ 150042 w 2488030"/>
              <a:gd name="connsiteY20" fmla="*/ 1022907 h 1054607"/>
              <a:gd name="connsiteX21" fmla="*/ 3034 w 2488030"/>
              <a:gd name="connsiteY21" fmla="*/ 500346 h 1054607"/>
              <a:gd name="connsiteX0" fmla="*/ 3034 w 2485391"/>
              <a:gd name="connsiteY0" fmla="*/ 500346 h 1054607"/>
              <a:gd name="connsiteX1" fmla="*/ 85647 w 2485391"/>
              <a:gd name="connsiteY1" fmla="*/ 327448 h 1054607"/>
              <a:gd name="connsiteX2" fmla="*/ 124284 w 2485391"/>
              <a:gd name="connsiteY2" fmla="*/ 147144 h 1054607"/>
              <a:gd name="connsiteX3" fmla="*/ 330346 w 2485391"/>
              <a:gd name="connsiteY3" fmla="*/ 69871 h 1054607"/>
              <a:gd name="connsiteX4" fmla="*/ 549287 w 2485391"/>
              <a:gd name="connsiteY4" fmla="*/ 5476 h 1054607"/>
              <a:gd name="connsiteX5" fmla="*/ 793985 w 2485391"/>
              <a:gd name="connsiteY5" fmla="*/ 82749 h 1054607"/>
              <a:gd name="connsiteX6" fmla="*/ 1000047 w 2485391"/>
              <a:gd name="connsiteY6" fmla="*/ 263053 h 1054607"/>
              <a:gd name="connsiteX7" fmla="*/ 1154594 w 2485391"/>
              <a:gd name="connsiteY7" fmla="*/ 250175 h 1054607"/>
              <a:gd name="connsiteX8" fmla="*/ 1412171 w 2485391"/>
              <a:gd name="connsiteY8" fmla="*/ 327448 h 1054607"/>
              <a:gd name="connsiteX9" fmla="*/ 1502323 w 2485391"/>
              <a:gd name="connsiteY9" fmla="*/ 391842 h 1054607"/>
              <a:gd name="connsiteX10" fmla="*/ 1662751 w 2485391"/>
              <a:gd name="connsiteY10" fmla="*/ 370591 h 1054607"/>
              <a:gd name="connsiteX11" fmla="*/ 1721264 w 2485391"/>
              <a:gd name="connsiteY11" fmla="*/ 56992 h 1054607"/>
              <a:gd name="connsiteX12" fmla="*/ 2094751 w 2485391"/>
              <a:gd name="connsiteY12" fmla="*/ 56992 h 1054607"/>
              <a:gd name="connsiteX13" fmla="*/ 2390965 w 2485391"/>
              <a:gd name="connsiteY13" fmla="*/ 172902 h 1054607"/>
              <a:gd name="connsiteX14" fmla="*/ 2472464 w 2485391"/>
              <a:gd name="connsiteY14" fmla="*/ 500346 h 1054607"/>
              <a:gd name="connsiteX15" fmla="*/ 2481117 w 2485391"/>
              <a:gd name="connsiteY15" fmla="*/ 894118 h 1054607"/>
              <a:gd name="connsiteX16" fmla="*/ 2416723 w 2485391"/>
              <a:gd name="connsiteY16" fmla="*/ 984271 h 1054607"/>
              <a:gd name="connsiteX17" fmla="*/ 1953084 w 2485391"/>
              <a:gd name="connsiteY17" fmla="*/ 971392 h 1054607"/>
              <a:gd name="connsiteX18" fmla="*/ 1237749 w 2485391"/>
              <a:gd name="connsiteY18" fmla="*/ 990710 h 1054607"/>
              <a:gd name="connsiteX19" fmla="*/ 484892 w 2485391"/>
              <a:gd name="connsiteY19" fmla="*/ 984270 h 1054607"/>
              <a:gd name="connsiteX20" fmla="*/ 227315 w 2485391"/>
              <a:gd name="connsiteY20" fmla="*/ 984271 h 1054607"/>
              <a:gd name="connsiteX21" fmla="*/ 150042 w 2485391"/>
              <a:gd name="connsiteY21" fmla="*/ 1022907 h 1054607"/>
              <a:gd name="connsiteX22" fmla="*/ 3034 w 2485391"/>
              <a:gd name="connsiteY22" fmla="*/ 500346 h 1054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</a:cxnLst>
            <a:rect l="l" t="t" r="r" b="b"/>
            <a:pathLst>
              <a:path w="2485391" h="1054607">
                <a:moveTo>
                  <a:pt x="3034" y="500346"/>
                </a:moveTo>
                <a:cubicBezTo>
                  <a:pt x="-7698" y="384436"/>
                  <a:pt x="31095" y="412073"/>
                  <a:pt x="85647" y="327448"/>
                </a:cubicBezTo>
                <a:cubicBezTo>
                  <a:pt x="114441" y="268581"/>
                  <a:pt x="83501" y="202952"/>
                  <a:pt x="124284" y="147144"/>
                </a:cubicBezTo>
                <a:cubicBezTo>
                  <a:pt x="165067" y="91336"/>
                  <a:pt x="268098" y="3330"/>
                  <a:pt x="330346" y="69871"/>
                </a:cubicBezTo>
                <a:cubicBezTo>
                  <a:pt x="421388" y="-23340"/>
                  <a:pt x="398053" y="2579"/>
                  <a:pt x="549287" y="5476"/>
                </a:cubicBezTo>
                <a:cubicBezTo>
                  <a:pt x="630853" y="3330"/>
                  <a:pt x="679241" y="81998"/>
                  <a:pt x="793985" y="82749"/>
                </a:cubicBezTo>
                <a:cubicBezTo>
                  <a:pt x="879844" y="80603"/>
                  <a:pt x="926086" y="275181"/>
                  <a:pt x="1000047" y="263053"/>
                </a:cubicBezTo>
                <a:cubicBezTo>
                  <a:pt x="1055855" y="252321"/>
                  <a:pt x="1119270" y="279475"/>
                  <a:pt x="1154594" y="250175"/>
                </a:cubicBezTo>
                <a:cubicBezTo>
                  <a:pt x="1182498" y="211539"/>
                  <a:pt x="1398312" y="367480"/>
                  <a:pt x="1412171" y="327448"/>
                </a:cubicBezTo>
                <a:cubicBezTo>
                  <a:pt x="1474419" y="344620"/>
                  <a:pt x="1460560" y="384651"/>
                  <a:pt x="1502323" y="391842"/>
                </a:cubicBezTo>
                <a:cubicBezTo>
                  <a:pt x="1544086" y="399033"/>
                  <a:pt x="1626261" y="426399"/>
                  <a:pt x="1662751" y="370591"/>
                </a:cubicBezTo>
                <a:cubicBezTo>
                  <a:pt x="1699241" y="314783"/>
                  <a:pt x="1670729" y="94233"/>
                  <a:pt x="1721264" y="56992"/>
                </a:cubicBezTo>
                <a:cubicBezTo>
                  <a:pt x="1771799" y="19751"/>
                  <a:pt x="2002452" y="26941"/>
                  <a:pt x="2094751" y="56992"/>
                </a:cubicBezTo>
                <a:cubicBezTo>
                  <a:pt x="2187050" y="87043"/>
                  <a:pt x="2328013" y="99010"/>
                  <a:pt x="2390965" y="172902"/>
                </a:cubicBezTo>
                <a:cubicBezTo>
                  <a:pt x="2518311" y="246794"/>
                  <a:pt x="2448853" y="375850"/>
                  <a:pt x="2472464" y="500346"/>
                </a:cubicBezTo>
                <a:cubicBezTo>
                  <a:pt x="2483196" y="611963"/>
                  <a:pt x="2490407" y="813464"/>
                  <a:pt x="2481117" y="894118"/>
                </a:cubicBezTo>
                <a:cubicBezTo>
                  <a:pt x="2471827" y="974772"/>
                  <a:pt x="2500436" y="962806"/>
                  <a:pt x="2416723" y="984271"/>
                </a:cubicBezTo>
                <a:cubicBezTo>
                  <a:pt x="2330160" y="1024141"/>
                  <a:pt x="2117382" y="942415"/>
                  <a:pt x="1953084" y="971392"/>
                </a:cubicBezTo>
                <a:cubicBezTo>
                  <a:pt x="1788786" y="1000369"/>
                  <a:pt x="1482448" y="988564"/>
                  <a:pt x="1237749" y="990710"/>
                </a:cubicBezTo>
                <a:cubicBezTo>
                  <a:pt x="993050" y="992856"/>
                  <a:pt x="653297" y="978904"/>
                  <a:pt x="484892" y="984270"/>
                </a:cubicBezTo>
                <a:cubicBezTo>
                  <a:pt x="316487" y="989636"/>
                  <a:pt x="283123" y="977832"/>
                  <a:pt x="227315" y="984271"/>
                </a:cubicBezTo>
                <a:cubicBezTo>
                  <a:pt x="171507" y="990711"/>
                  <a:pt x="187422" y="1110000"/>
                  <a:pt x="150042" y="1022907"/>
                </a:cubicBezTo>
                <a:cubicBezTo>
                  <a:pt x="-55744" y="941180"/>
                  <a:pt x="13766" y="616256"/>
                  <a:pt x="3034" y="500346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Ливия</a:t>
            </a:r>
            <a:endParaRPr lang="ru-RU" sz="2400" b="1" dirty="0"/>
          </a:p>
        </p:txBody>
      </p:sp>
      <p:sp>
        <p:nvSpPr>
          <p:cNvPr id="40" name="Овал 39"/>
          <p:cNvSpPr/>
          <p:nvPr/>
        </p:nvSpPr>
        <p:spPr>
          <a:xfrm>
            <a:off x="2859087" y="1983338"/>
            <a:ext cx="625063" cy="429383"/>
          </a:xfrm>
          <a:custGeom>
            <a:avLst/>
            <a:gdLst>
              <a:gd name="connsiteX0" fmla="*/ 0 w 567439"/>
              <a:gd name="connsiteY0" fmla="*/ 253770 h 507540"/>
              <a:gd name="connsiteX1" fmla="*/ 283720 w 567439"/>
              <a:gd name="connsiteY1" fmla="*/ 0 h 507540"/>
              <a:gd name="connsiteX2" fmla="*/ 567440 w 567439"/>
              <a:gd name="connsiteY2" fmla="*/ 253770 h 507540"/>
              <a:gd name="connsiteX3" fmla="*/ 283720 w 567439"/>
              <a:gd name="connsiteY3" fmla="*/ 507540 h 507540"/>
              <a:gd name="connsiteX4" fmla="*/ 0 w 567439"/>
              <a:gd name="connsiteY4" fmla="*/ 253770 h 507540"/>
              <a:gd name="connsiteX0" fmla="*/ 38474 w 605914"/>
              <a:gd name="connsiteY0" fmla="*/ 264312 h 518082"/>
              <a:gd name="connsiteX1" fmla="*/ 33282 w 605914"/>
              <a:gd name="connsiteY1" fmla="*/ 69443 h 518082"/>
              <a:gd name="connsiteX2" fmla="*/ 322194 w 605914"/>
              <a:gd name="connsiteY2" fmla="*/ 10542 h 518082"/>
              <a:gd name="connsiteX3" fmla="*/ 605914 w 605914"/>
              <a:gd name="connsiteY3" fmla="*/ 264312 h 518082"/>
              <a:gd name="connsiteX4" fmla="*/ 322194 w 605914"/>
              <a:gd name="connsiteY4" fmla="*/ 518082 h 518082"/>
              <a:gd name="connsiteX5" fmla="*/ 38474 w 605914"/>
              <a:gd name="connsiteY5" fmla="*/ 264312 h 518082"/>
              <a:gd name="connsiteX0" fmla="*/ 38474 w 605914"/>
              <a:gd name="connsiteY0" fmla="*/ 268506 h 522276"/>
              <a:gd name="connsiteX1" fmla="*/ 33282 w 605914"/>
              <a:gd name="connsiteY1" fmla="*/ 73637 h 522276"/>
              <a:gd name="connsiteX2" fmla="*/ 187828 w 605914"/>
              <a:gd name="connsiteY2" fmla="*/ 35000 h 522276"/>
              <a:gd name="connsiteX3" fmla="*/ 322194 w 605914"/>
              <a:gd name="connsiteY3" fmla="*/ 14736 h 522276"/>
              <a:gd name="connsiteX4" fmla="*/ 605914 w 605914"/>
              <a:gd name="connsiteY4" fmla="*/ 268506 h 522276"/>
              <a:gd name="connsiteX5" fmla="*/ 322194 w 605914"/>
              <a:gd name="connsiteY5" fmla="*/ 522276 h 522276"/>
              <a:gd name="connsiteX6" fmla="*/ 38474 w 605914"/>
              <a:gd name="connsiteY6" fmla="*/ 268506 h 522276"/>
              <a:gd name="connsiteX0" fmla="*/ 56730 w 624170"/>
              <a:gd name="connsiteY0" fmla="*/ 268506 h 522276"/>
              <a:gd name="connsiteX1" fmla="*/ 22 w 624170"/>
              <a:gd name="connsiteY1" fmla="*/ 202426 h 522276"/>
              <a:gd name="connsiteX2" fmla="*/ 51538 w 624170"/>
              <a:gd name="connsiteY2" fmla="*/ 73637 h 522276"/>
              <a:gd name="connsiteX3" fmla="*/ 206084 w 624170"/>
              <a:gd name="connsiteY3" fmla="*/ 35000 h 522276"/>
              <a:gd name="connsiteX4" fmla="*/ 340450 w 624170"/>
              <a:gd name="connsiteY4" fmla="*/ 14736 h 522276"/>
              <a:gd name="connsiteX5" fmla="*/ 624170 w 624170"/>
              <a:gd name="connsiteY5" fmla="*/ 268506 h 522276"/>
              <a:gd name="connsiteX6" fmla="*/ 340450 w 624170"/>
              <a:gd name="connsiteY6" fmla="*/ 522276 h 522276"/>
              <a:gd name="connsiteX7" fmla="*/ 56730 w 624170"/>
              <a:gd name="connsiteY7" fmla="*/ 268506 h 522276"/>
              <a:gd name="connsiteX0" fmla="*/ 56730 w 624170"/>
              <a:gd name="connsiteY0" fmla="*/ 268506 h 523374"/>
              <a:gd name="connsiteX1" fmla="*/ 22 w 624170"/>
              <a:gd name="connsiteY1" fmla="*/ 202426 h 523374"/>
              <a:gd name="connsiteX2" fmla="*/ 51538 w 624170"/>
              <a:gd name="connsiteY2" fmla="*/ 73637 h 523374"/>
              <a:gd name="connsiteX3" fmla="*/ 206084 w 624170"/>
              <a:gd name="connsiteY3" fmla="*/ 35000 h 523374"/>
              <a:gd name="connsiteX4" fmla="*/ 340450 w 624170"/>
              <a:gd name="connsiteY4" fmla="*/ 14736 h 523374"/>
              <a:gd name="connsiteX5" fmla="*/ 624170 w 624170"/>
              <a:gd name="connsiteY5" fmla="*/ 268506 h 523374"/>
              <a:gd name="connsiteX6" fmla="*/ 340450 w 624170"/>
              <a:gd name="connsiteY6" fmla="*/ 522276 h 523374"/>
              <a:gd name="connsiteX7" fmla="*/ 77295 w 624170"/>
              <a:gd name="connsiteY7" fmla="*/ 356972 h 523374"/>
              <a:gd name="connsiteX8" fmla="*/ 56730 w 624170"/>
              <a:gd name="connsiteY8" fmla="*/ 268506 h 523374"/>
              <a:gd name="connsiteX0" fmla="*/ 56730 w 624170"/>
              <a:gd name="connsiteY0" fmla="*/ 268506 h 390844"/>
              <a:gd name="connsiteX1" fmla="*/ 22 w 624170"/>
              <a:gd name="connsiteY1" fmla="*/ 202426 h 390844"/>
              <a:gd name="connsiteX2" fmla="*/ 51538 w 624170"/>
              <a:gd name="connsiteY2" fmla="*/ 73637 h 390844"/>
              <a:gd name="connsiteX3" fmla="*/ 206084 w 624170"/>
              <a:gd name="connsiteY3" fmla="*/ 35000 h 390844"/>
              <a:gd name="connsiteX4" fmla="*/ 340450 w 624170"/>
              <a:gd name="connsiteY4" fmla="*/ 14736 h 390844"/>
              <a:gd name="connsiteX5" fmla="*/ 624170 w 624170"/>
              <a:gd name="connsiteY5" fmla="*/ 268506 h 390844"/>
              <a:gd name="connsiteX6" fmla="*/ 263176 w 624170"/>
              <a:gd name="connsiteY6" fmla="*/ 380609 h 390844"/>
              <a:gd name="connsiteX7" fmla="*/ 77295 w 624170"/>
              <a:gd name="connsiteY7" fmla="*/ 356972 h 390844"/>
              <a:gd name="connsiteX8" fmla="*/ 56730 w 624170"/>
              <a:gd name="connsiteY8" fmla="*/ 268506 h 390844"/>
              <a:gd name="connsiteX0" fmla="*/ 56730 w 629778"/>
              <a:gd name="connsiteY0" fmla="*/ 268506 h 437847"/>
              <a:gd name="connsiteX1" fmla="*/ 22 w 629778"/>
              <a:gd name="connsiteY1" fmla="*/ 202426 h 437847"/>
              <a:gd name="connsiteX2" fmla="*/ 51538 w 629778"/>
              <a:gd name="connsiteY2" fmla="*/ 73637 h 437847"/>
              <a:gd name="connsiteX3" fmla="*/ 206084 w 629778"/>
              <a:gd name="connsiteY3" fmla="*/ 35000 h 437847"/>
              <a:gd name="connsiteX4" fmla="*/ 340450 w 629778"/>
              <a:gd name="connsiteY4" fmla="*/ 14736 h 437847"/>
              <a:gd name="connsiteX5" fmla="*/ 624170 w 629778"/>
              <a:gd name="connsiteY5" fmla="*/ 268506 h 437847"/>
              <a:gd name="connsiteX6" fmla="*/ 502298 w 629778"/>
              <a:gd name="connsiteY6" fmla="*/ 434245 h 437847"/>
              <a:gd name="connsiteX7" fmla="*/ 263176 w 629778"/>
              <a:gd name="connsiteY7" fmla="*/ 380609 h 437847"/>
              <a:gd name="connsiteX8" fmla="*/ 77295 w 629778"/>
              <a:gd name="connsiteY8" fmla="*/ 356972 h 437847"/>
              <a:gd name="connsiteX9" fmla="*/ 56730 w 629778"/>
              <a:gd name="connsiteY9" fmla="*/ 268506 h 437847"/>
              <a:gd name="connsiteX0" fmla="*/ 56730 w 625235"/>
              <a:gd name="connsiteY0" fmla="*/ 263765 h 433106"/>
              <a:gd name="connsiteX1" fmla="*/ 22 w 625235"/>
              <a:gd name="connsiteY1" fmla="*/ 197685 h 433106"/>
              <a:gd name="connsiteX2" fmla="*/ 51538 w 625235"/>
              <a:gd name="connsiteY2" fmla="*/ 68896 h 433106"/>
              <a:gd name="connsiteX3" fmla="*/ 206084 w 625235"/>
              <a:gd name="connsiteY3" fmla="*/ 30259 h 433106"/>
              <a:gd name="connsiteX4" fmla="*/ 340450 w 625235"/>
              <a:gd name="connsiteY4" fmla="*/ 9995 h 433106"/>
              <a:gd name="connsiteX5" fmla="*/ 334873 w 625235"/>
              <a:gd name="connsiteY5" fmla="*/ 197685 h 433106"/>
              <a:gd name="connsiteX6" fmla="*/ 624170 w 625235"/>
              <a:gd name="connsiteY6" fmla="*/ 263765 h 433106"/>
              <a:gd name="connsiteX7" fmla="*/ 502298 w 625235"/>
              <a:gd name="connsiteY7" fmla="*/ 429504 h 433106"/>
              <a:gd name="connsiteX8" fmla="*/ 263176 w 625235"/>
              <a:gd name="connsiteY8" fmla="*/ 375868 h 433106"/>
              <a:gd name="connsiteX9" fmla="*/ 77295 w 625235"/>
              <a:gd name="connsiteY9" fmla="*/ 352231 h 433106"/>
              <a:gd name="connsiteX10" fmla="*/ 56730 w 625235"/>
              <a:gd name="connsiteY10" fmla="*/ 263765 h 433106"/>
              <a:gd name="connsiteX0" fmla="*/ 56730 w 625063"/>
              <a:gd name="connsiteY0" fmla="*/ 263765 h 433875"/>
              <a:gd name="connsiteX1" fmla="*/ 22 w 625063"/>
              <a:gd name="connsiteY1" fmla="*/ 197685 h 433875"/>
              <a:gd name="connsiteX2" fmla="*/ 51538 w 625063"/>
              <a:gd name="connsiteY2" fmla="*/ 68896 h 433875"/>
              <a:gd name="connsiteX3" fmla="*/ 206084 w 625063"/>
              <a:gd name="connsiteY3" fmla="*/ 30259 h 433875"/>
              <a:gd name="connsiteX4" fmla="*/ 340450 w 625063"/>
              <a:gd name="connsiteY4" fmla="*/ 9995 h 433875"/>
              <a:gd name="connsiteX5" fmla="*/ 334873 w 625063"/>
              <a:gd name="connsiteY5" fmla="*/ 197685 h 433875"/>
              <a:gd name="connsiteX6" fmla="*/ 624170 w 625063"/>
              <a:gd name="connsiteY6" fmla="*/ 263765 h 433875"/>
              <a:gd name="connsiteX7" fmla="*/ 502298 w 625063"/>
              <a:gd name="connsiteY7" fmla="*/ 429504 h 433875"/>
              <a:gd name="connsiteX8" fmla="*/ 425026 w 625063"/>
              <a:gd name="connsiteY8" fmla="*/ 352230 h 433875"/>
              <a:gd name="connsiteX9" fmla="*/ 263176 w 625063"/>
              <a:gd name="connsiteY9" fmla="*/ 375868 h 433875"/>
              <a:gd name="connsiteX10" fmla="*/ 77295 w 625063"/>
              <a:gd name="connsiteY10" fmla="*/ 352231 h 433875"/>
              <a:gd name="connsiteX11" fmla="*/ 56730 w 625063"/>
              <a:gd name="connsiteY11" fmla="*/ 263765 h 433875"/>
              <a:gd name="connsiteX0" fmla="*/ 56730 w 625063"/>
              <a:gd name="connsiteY0" fmla="*/ 259273 h 429383"/>
              <a:gd name="connsiteX1" fmla="*/ 22 w 625063"/>
              <a:gd name="connsiteY1" fmla="*/ 193193 h 429383"/>
              <a:gd name="connsiteX2" fmla="*/ 51538 w 625063"/>
              <a:gd name="connsiteY2" fmla="*/ 64404 h 429383"/>
              <a:gd name="connsiteX3" fmla="*/ 206084 w 625063"/>
              <a:gd name="connsiteY3" fmla="*/ 25767 h 429383"/>
              <a:gd name="connsiteX4" fmla="*/ 340450 w 625063"/>
              <a:gd name="connsiteY4" fmla="*/ 5503 h 429383"/>
              <a:gd name="connsiteX5" fmla="*/ 270479 w 625063"/>
              <a:gd name="connsiteY5" fmla="*/ 128797 h 429383"/>
              <a:gd name="connsiteX6" fmla="*/ 334873 w 625063"/>
              <a:gd name="connsiteY6" fmla="*/ 193193 h 429383"/>
              <a:gd name="connsiteX7" fmla="*/ 624170 w 625063"/>
              <a:gd name="connsiteY7" fmla="*/ 259273 h 429383"/>
              <a:gd name="connsiteX8" fmla="*/ 502298 w 625063"/>
              <a:gd name="connsiteY8" fmla="*/ 425012 h 429383"/>
              <a:gd name="connsiteX9" fmla="*/ 425026 w 625063"/>
              <a:gd name="connsiteY9" fmla="*/ 347738 h 429383"/>
              <a:gd name="connsiteX10" fmla="*/ 263176 w 625063"/>
              <a:gd name="connsiteY10" fmla="*/ 371376 h 429383"/>
              <a:gd name="connsiteX11" fmla="*/ 77295 w 625063"/>
              <a:gd name="connsiteY11" fmla="*/ 347739 h 429383"/>
              <a:gd name="connsiteX12" fmla="*/ 56730 w 625063"/>
              <a:gd name="connsiteY12" fmla="*/ 259273 h 429383"/>
              <a:gd name="connsiteX0" fmla="*/ 56730 w 625063"/>
              <a:gd name="connsiteY0" fmla="*/ 259273 h 429383"/>
              <a:gd name="connsiteX1" fmla="*/ 22 w 625063"/>
              <a:gd name="connsiteY1" fmla="*/ 193193 h 429383"/>
              <a:gd name="connsiteX2" fmla="*/ 51538 w 625063"/>
              <a:gd name="connsiteY2" fmla="*/ 64404 h 429383"/>
              <a:gd name="connsiteX3" fmla="*/ 206084 w 625063"/>
              <a:gd name="connsiteY3" fmla="*/ 25767 h 429383"/>
              <a:gd name="connsiteX4" fmla="*/ 340450 w 625063"/>
              <a:gd name="connsiteY4" fmla="*/ 5503 h 429383"/>
              <a:gd name="connsiteX5" fmla="*/ 270479 w 625063"/>
              <a:gd name="connsiteY5" fmla="*/ 128797 h 429383"/>
              <a:gd name="connsiteX6" fmla="*/ 334873 w 625063"/>
              <a:gd name="connsiteY6" fmla="*/ 193193 h 429383"/>
              <a:gd name="connsiteX7" fmla="*/ 624170 w 625063"/>
              <a:gd name="connsiteY7" fmla="*/ 259273 h 429383"/>
              <a:gd name="connsiteX8" fmla="*/ 502298 w 625063"/>
              <a:gd name="connsiteY8" fmla="*/ 425012 h 429383"/>
              <a:gd name="connsiteX9" fmla="*/ 425026 w 625063"/>
              <a:gd name="connsiteY9" fmla="*/ 347738 h 429383"/>
              <a:gd name="connsiteX10" fmla="*/ 263176 w 625063"/>
              <a:gd name="connsiteY10" fmla="*/ 371376 h 429383"/>
              <a:gd name="connsiteX11" fmla="*/ 38658 w 625063"/>
              <a:gd name="connsiteY11" fmla="*/ 412133 h 429383"/>
              <a:gd name="connsiteX12" fmla="*/ 56730 w 625063"/>
              <a:gd name="connsiteY12" fmla="*/ 259273 h 42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625063" h="429383">
                <a:moveTo>
                  <a:pt x="56730" y="259273"/>
                </a:moveTo>
                <a:cubicBezTo>
                  <a:pt x="50291" y="222783"/>
                  <a:pt x="887" y="225671"/>
                  <a:pt x="22" y="193193"/>
                </a:cubicBezTo>
                <a:cubicBezTo>
                  <a:pt x="-843" y="160715"/>
                  <a:pt x="23634" y="92308"/>
                  <a:pt x="51538" y="64404"/>
                </a:cubicBezTo>
                <a:cubicBezTo>
                  <a:pt x="76430" y="19047"/>
                  <a:pt x="157932" y="35584"/>
                  <a:pt x="206084" y="25767"/>
                </a:cubicBezTo>
                <a:cubicBezTo>
                  <a:pt x="254236" y="15950"/>
                  <a:pt x="329718" y="-11669"/>
                  <a:pt x="340450" y="5503"/>
                </a:cubicBezTo>
                <a:cubicBezTo>
                  <a:pt x="351183" y="22675"/>
                  <a:pt x="271409" y="97515"/>
                  <a:pt x="270479" y="128797"/>
                </a:cubicBezTo>
                <a:cubicBezTo>
                  <a:pt x="269550" y="160079"/>
                  <a:pt x="284511" y="167154"/>
                  <a:pt x="334873" y="193193"/>
                </a:cubicBezTo>
                <a:cubicBezTo>
                  <a:pt x="385235" y="219232"/>
                  <a:pt x="613438" y="205611"/>
                  <a:pt x="624170" y="259273"/>
                </a:cubicBezTo>
                <a:cubicBezTo>
                  <a:pt x="634902" y="312935"/>
                  <a:pt x="546221" y="399536"/>
                  <a:pt x="502298" y="425012"/>
                </a:cubicBezTo>
                <a:cubicBezTo>
                  <a:pt x="458375" y="450489"/>
                  <a:pt x="464880" y="356677"/>
                  <a:pt x="425026" y="347738"/>
                </a:cubicBezTo>
                <a:cubicBezTo>
                  <a:pt x="385172" y="338799"/>
                  <a:pt x="327571" y="360643"/>
                  <a:pt x="263176" y="371376"/>
                </a:cubicBezTo>
                <a:cubicBezTo>
                  <a:pt x="198781" y="382109"/>
                  <a:pt x="85945" y="454428"/>
                  <a:pt x="38658" y="412133"/>
                </a:cubicBezTo>
                <a:cubicBezTo>
                  <a:pt x="-8629" y="369838"/>
                  <a:pt x="63169" y="295763"/>
                  <a:pt x="56730" y="259273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Овал 40"/>
          <p:cNvSpPr/>
          <p:nvPr/>
        </p:nvSpPr>
        <p:spPr>
          <a:xfrm>
            <a:off x="7102616" y="5200182"/>
            <a:ext cx="1170759" cy="1316571"/>
          </a:xfrm>
          <a:custGeom>
            <a:avLst/>
            <a:gdLst>
              <a:gd name="connsiteX0" fmla="*/ 0 w 838758"/>
              <a:gd name="connsiteY0" fmla="*/ 643547 h 1287094"/>
              <a:gd name="connsiteX1" fmla="*/ 419379 w 838758"/>
              <a:gd name="connsiteY1" fmla="*/ 0 h 1287094"/>
              <a:gd name="connsiteX2" fmla="*/ 838758 w 838758"/>
              <a:gd name="connsiteY2" fmla="*/ 643547 h 1287094"/>
              <a:gd name="connsiteX3" fmla="*/ 419379 w 838758"/>
              <a:gd name="connsiteY3" fmla="*/ 1287094 h 1287094"/>
              <a:gd name="connsiteX4" fmla="*/ 0 w 838758"/>
              <a:gd name="connsiteY4" fmla="*/ 643547 h 1287094"/>
              <a:gd name="connsiteX0" fmla="*/ 6485 w 845243"/>
              <a:gd name="connsiteY0" fmla="*/ 717137 h 1360684"/>
              <a:gd name="connsiteX1" fmla="*/ 188420 w 845243"/>
              <a:gd name="connsiteY1" fmla="*/ 86191 h 1360684"/>
              <a:gd name="connsiteX2" fmla="*/ 425864 w 845243"/>
              <a:gd name="connsiteY2" fmla="*/ 73590 h 1360684"/>
              <a:gd name="connsiteX3" fmla="*/ 845243 w 845243"/>
              <a:gd name="connsiteY3" fmla="*/ 717137 h 1360684"/>
              <a:gd name="connsiteX4" fmla="*/ 425864 w 845243"/>
              <a:gd name="connsiteY4" fmla="*/ 1360684 h 1360684"/>
              <a:gd name="connsiteX5" fmla="*/ 6485 w 845243"/>
              <a:gd name="connsiteY5" fmla="*/ 717137 h 1360684"/>
              <a:gd name="connsiteX0" fmla="*/ 6485 w 845243"/>
              <a:gd name="connsiteY0" fmla="*/ 701527 h 1345074"/>
              <a:gd name="connsiteX1" fmla="*/ 188420 w 845243"/>
              <a:gd name="connsiteY1" fmla="*/ 70581 h 1345074"/>
              <a:gd name="connsiteX2" fmla="*/ 317210 w 845243"/>
              <a:gd name="connsiteY2" fmla="*/ 31945 h 1345074"/>
              <a:gd name="connsiteX3" fmla="*/ 425864 w 845243"/>
              <a:gd name="connsiteY3" fmla="*/ 57980 h 1345074"/>
              <a:gd name="connsiteX4" fmla="*/ 845243 w 845243"/>
              <a:gd name="connsiteY4" fmla="*/ 701527 h 1345074"/>
              <a:gd name="connsiteX5" fmla="*/ 425864 w 845243"/>
              <a:gd name="connsiteY5" fmla="*/ 1345074 h 1345074"/>
              <a:gd name="connsiteX6" fmla="*/ 6485 w 845243"/>
              <a:gd name="connsiteY6" fmla="*/ 701527 h 1345074"/>
              <a:gd name="connsiteX0" fmla="*/ 6485 w 852689"/>
              <a:gd name="connsiteY0" fmla="*/ 696875 h 1340422"/>
              <a:gd name="connsiteX1" fmla="*/ 188420 w 852689"/>
              <a:gd name="connsiteY1" fmla="*/ 65929 h 1340422"/>
              <a:gd name="connsiteX2" fmla="*/ 317210 w 852689"/>
              <a:gd name="connsiteY2" fmla="*/ 27293 h 1340422"/>
              <a:gd name="connsiteX3" fmla="*/ 425864 w 852689"/>
              <a:gd name="connsiteY3" fmla="*/ 53328 h 1340422"/>
              <a:gd name="connsiteX4" fmla="*/ 767970 w 852689"/>
              <a:gd name="connsiteY4" fmla="*/ 130324 h 1340422"/>
              <a:gd name="connsiteX5" fmla="*/ 845243 w 852689"/>
              <a:gd name="connsiteY5" fmla="*/ 696875 h 1340422"/>
              <a:gd name="connsiteX6" fmla="*/ 425864 w 852689"/>
              <a:gd name="connsiteY6" fmla="*/ 1340422 h 1340422"/>
              <a:gd name="connsiteX7" fmla="*/ 6485 w 852689"/>
              <a:gd name="connsiteY7" fmla="*/ 696875 h 1340422"/>
              <a:gd name="connsiteX0" fmla="*/ 6485 w 1026602"/>
              <a:gd name="connsiteY0" fmla="*/ 733120 h 1376667"/>
              <a:gd name="connsiteX1" fmla="*/ 188420 w 1026602"/>
              <a:gd name="connsiteY1" fmla="*/ 102174 h 1376667"/>
              <a:gd name="connsiteX2" fmla="*/ 317210 w 1026602"/>
              <a:gd name="connsiteY2" fmla="*/ 63538 h 1376667"/>
              <a:gd name="connsiteX3" fmla="*/ 425864 w 1026602"/>
              <a:gd name="connsiteY3" fmla="*/ 89573 h 1376667"/>
              <a:gd name="connsiteX4" fmla="*/ 1012669 w 1026602"/>
              <a:gd name="connsiteY4" fmla="*/ 37780 h 1376667"/>
              <a:gd name="connsiteX5" fmla="*/ 845243 w 1026602"/>
              <a:gd name="connsiteY5" fmla="*/ 733120 h 1376667"/>
              <a:gd name="connsiteX6" fmla="*/ 425864 w 1026602"/>
              <a:gd name="connsiteY6" fmla="*/ 1376667 h 1376667"/>
              <a:gd name="connsiteX7" fmla="*/ 6485 w 1026602"/>
              <a:gd name="connsiteY7" fmla="*/ 733120 h 1376667"/>
              <a:gd name="connsiteX0" fmla="*/ 6485 w 1042340"/>
              <a:gd name="connsiteY0" fmla="*/ 698222 h 1341769"/>
              <a:gd name="connsiteX1" fmla="*/ 188420 w 1042340"/>
              <a:gd name="connsiteY1" fmla="*/ 67276 h 1341769"/>
              <a:gd name="connsiteX2" fmla="*/ 317210 w 1042340"/>
              <a:gd name="connsiteY2" fmla="*/ 28640 h 1341769"/>
              <a:gd name="connsiteX3" fmla="*/ 425864 w 1042340"/>
              <a:gd name="connsiteY3" fmla="*/ 54675 h 1341769"/>
              <a:gd name="connsiteX4" fmla="*/ 1012669 w 1042340"/>
              <a:gd name="connsiteY4" fmla="*/ 2882 h 1341769"/>
              <a:gd name="connsiteX5" fmla="*/ 909637 w 1042340"/>
              <a:gd name="connsiteY5" fmla="*/ 131672 h 1341769"/>
              <a:gd name="connsiteX6" fmla="*/ 845243 w 1042340"/>
              <a:gd name="connsiteY6" fmla="*/ 698222 h 1341769"/>
              <a:gd name="connsiteX7" fmla="*/ 425864 w 1042340"/>
              <a:gd name="connsiteY7" fmla="*/ 1341769 h 1341769"/>
              <a:gd name="connsiteX8" fmla="*/ 6485 w 1042340"/>
              <a:gd name="connsiteY8" fmla="*/ 698222 h 1341769"/>
              <a:gd name="connsiteX0" fmla="*/ 6485 w 1042340"/>
              <a:gd name="connsiteY0" fmla="*/ 698222 h 1342986"/>
              <a:gd name="connsiteX1" fmla="*/ 188420 w 1042340"/>
              <a:gd name="connsiteY1" fmla="*/ 67276 h 1342986"/>
              <a:gd name="connsiteX2" fmla="*/ 317210 w 1042340"/>
              <a:gd name="connsiteY2" fmla="*/ 28640 h 1342986"/>
              <a:gd name="connsiteX3" fmla="*/ 425864 w 1042340"/>
              <a:gd name="connsiteY3" fmla="*/ 54675 h 1342986"/>
              <a:gd name="connsiteX4" fmla="*/ 1012669 w 1042340"/>
              <a:gd name="connsiteY4" fmla="*/ 2882 h 1342986"/>
              <a:gd name="connsiteX5" fmla="*/ 909637 w 1042340"/>
              <a:gd name="connsiteY5" fmla="*/ 131672 h 1342986"/>
              <a:gd name="connsiteX6" fmla="*/ 652060 w 1042340"/>
              <a:gd name="connsiteY6" fmla="*/ 530797 h 1342986"/>
              <a:gd name="connsiteX7" fmla="*/ 425864 w 1042340"/>
              <a:gd name="connsiteY7" fmla="*/ 1341769 h 1342986"/>
              <a:gd name="connsiteX8" fmla="*/ 6485 w 1042340"/>
              <a:gd name="connsiteY8" fmla="*/ 698222 h 1342986"/>
              <a:gd name="connsiteX0" fmla="*/ 6485 w 1042340"/>
              <a:gd name="connsiteY0" fmla="*/ 698222 h 1342986"/>
              <a:gd name="connsiteX1" fmla="*/ 188420 w 1042340"/>
              <a:gd name="connsiteY1" fmla="*/ 67276 h 1342986"/>
              <a:gd name="connsiteX2" fmla="*/ 317210 w 1042340"/>
              <a:gd name="connsiteY2" fmla="*/ 28640 h 1342986"/>
              <a:gd name="connsiteX3" fmla="*/ 425864 w 1042340"/>
              <a:gd name="connsiteY3" fmla="*/ 54675 h 1342986"/>
              <a:gd name="connsiteX4" fmla="*/ 1012669 w 1042340"/>
              <a:gd name="connsiteY4" fmla="*/ 2882 h 1342986"/>
              <a:gd name="connsiteX5" fmla="*/ 909637 w 1042340"/>
              <a:gd name="connsiteY5" fmla="*/ 131672 h 1342986"/>
              <a:gd name="connsiteX6" fmla="*/ 652060 w 1042340"/>
              <a:gd name="connsiteY6" fmla="*/ 530797 h 1342986"/>
              <a:gd name="connsiteX7" fmla="*/ 425864 w 1042340"/>
              <a:gd name="connsiteY7" fmla="*/ 1341769 h 1342986"/>
              <a:gd name="connsiteX8" fmla="*/ 6485 w 1042340"/>
              <a:gd name="connsiteY8" fmla="*/ 698222 h 1342986"/>
              <a:gd name="connsiteX0" fmla="*/ 21718 w 1057573"/>
              <a:gd name="connsiteY0" fmla="*/ 698222 h 1342924"/>
              <a:gd name="connsiteX1" fmla="*/ 74864 w 1057573"/>
              <a:gd name="connsiteY1" fmla="*/ 221823 h 1342924"/>
              <a:gd name="connsiteX2" fmla="*/ 203653 w 1057573"/>
              <a:gd name="connsiteY2" fmla="*/ 67276 h 1342924"/>
              <a:gd name="connsiteX3" fmla="*/ 332443 w 1057573"/>
              <a:gd name="connsiteY3" fmla="*/ 28640 h 1342924"/>
              <a:gd name="connsiteX4" fmla="*/ 441097 w 1057573"/>
              <a:gd name="connsiteY4" fmla="*/ 54675 h 1342924"/>
              <a:gd name="connsiteX5" fmla="*/ 1027902 w 1057573"/>
              <a:gd name="connsiteY5" fmla="*/ 2882 h 1342924"/>
              <a:gd name="connsiteX6" fmla="*/ 924870 w 1057573"/>
              <a:gd name="connsiteY6" fmla="*/ 131672 h 1342924"/>
              <a:gd name="connsiteX7" fmla="*/ 667293 w 1057573"/>
              <a:gd name="connsiteY7" fmla="*/ 530797 h 1342924"/>
              <a:gd name="connsiteX8" fmla="*/ 441097 w 1057573"/>
              <a:gd name="connsiteY8" fmla="*/ 1341769 h 1342924"/>
              <a:gd name="connsiteX9" fmla="*/ 21718 w 1057573"/>
              <a:gd name="connsiteY9" fmla="*/ 698222 h 1342924"/>
              <a:gd name="connsiteX0" fmla="*/ 34564 w 1018903"/>
              <a:gd name="connsiteY0" fmla="*/ 569433 h 1341821"/>
              <a:gd name="connsiteX1" fmla="*/ 36194 w 1018903"/>
              <a:gd name="connsiteY1" fmla="*/ 221823 h 1341821"/>
              <a:gd name="connsiteX2" fmla="*/ 164983 w 1018903"/>
              <a:gd name="connsiteY2" fmla="*/ 67276 h 1341821"/>
              <a:gd name="connsiteX3" fmla="*/ 293773 w 1018903"/>
              <a:gd name="connsiteY3" fmla="*/ 28640 h 1341821"/>
              <a:gd name="connsiteX4" fmla="*/ 402427 w 1018903"/>
              <a:gd name="connsiteY4" fmla="*/ 54675 h 1341821"/>
              <a:gd name="connsiteX5" fmla="*/ 989232 w 1018903"/>
              <a:gd name="connsiteY5" fmla="*/ 2882 h 1341821"/>
              <a:gd name="connsiteX6" fmla="*/ 886200 w 1018903"/>
              <a:gd name="connsiteY6" fmla="*/ 131672 h 1341821"/>
              <a:gd name="connsiteX7" fmla="*/ 628623 w 1018903"/>
              <a:gd name="connsiteY7" fmla="*/ 530797 h 1341821"/>
              <a:gd name="connsiteX8" fmla="*/ 402427 w 1018903"/>
              <a:gd name="connsiteY8" fmla="*/ 1341769 h 1341821"/>
              <a:gd name="connsiteX9" fmla="*/ 34564 w 1018903"/>
              <a:gd name="connsiteY9" fmla="*/ 569433 h 1341821"/>
              <a:gd name="connsiteX0" fmla="*/ 24015 w 1046990"/>
              <a:gd name="connsiteY0" fmla="*/ 595191 h 1341918"/>
              <a:gd name="connsiteX1" fmla="*/ 64281 w 1046990"/>
              <a:gd name="connsiteY1" fmla="*/ 221823 h 1341918"/>
              <a:gd name="connsiteX2" fmla="*/ 193070 w 1046990"/>
              <a:gd name="connsiteY2" fmla="*/ 67276 h 1341918"/>
              <a:gd name="connsiteX3" fmla="*/ 321860 w 1046990"/>
              <a:gd name="connsiteY3" fmla="*/ 28640 h 1341918"/>
              <a:gd name="connsiteX4" fmla="*/ 430514 w 1046990"/>
              <a:gd name="connsiteY4" fmla="*/ 54675 h 1341918"/>
              <a:gd name="connsiteX5" fmla="*/ 1017319 w 1046990"/>
              <a:gd name="connsiteY5" fmla="*/ 2882 h 1341918"/>
              <a:gd name="connsiteX6" fmla="*/ 914287 w 1046990"/>
              <a:gd name="connsiteY6" fmla="*/ 131672 h 1341918"/>
              <a:gd name="connsiteX7" fmla="*/ 656710 w 1046990"/>
              <a:gd name="connsiteY7" fmla="*/ 530797 h 1341918"/>
              <a:gd name="connsiteX8" fmla="*/ 430514 w 1046990"/>
              <a:gd name="connsiteY8" fmla="*/ 1341769 h 1341918"/>
              <a:gd name="connsiteX9" fmla="*/ 24015 w 1046990"/>
              <a:gd name="connsiteY9" fmla="*/ 595191 h 1341918"/>
              <a:gd name="connsiteX0" fmla="*/ 14213 w 1037188"/>
              <a:gd name="connsiteY0" fmla="*/ 595191 h 1341925"/>
              <a:gd name="connsiteX1" fmla="*/ 54479 w 1037188"/>
              <a:gd name="connsiteY1" fmla="*/ 221823 h 1341925"/>
              <a:gd name="connsiteX2" fmla="*/ 183268 w 1037188"/>
              <a:gd name="connsiteY2" fmla="*/ 67276 h 1341925"/>
              <a:gd name="connsiteX3" fmla="*/ 312058 w 1037188"/>
              <a:gd name="connsiteY3" fmla="*/ 28640 h 1341925"/>
              <a:gd name="connsiteX4" fmla="*/ 420712 w 1037188"/>
              <a:gd name="connsiteY4" fmla="*/ 54675 h 1341925"/>
              <a:gd name="connsiteX5" fmla="*/ 1007517 w 1037188"/>
              <a:gd name="connsiteY5" fmla="*/ 2882 h 1341925"/>
              <a:gd name="connsiteX6" fmla="*/ 904485 w 1037188"/>
              <a:gd name="connsiteY6" fmla="*/ 131672 h 1341925"/>
              <a:gd name="connsiteX7" fmla="*/ 646908 w 1037188"/>
              <a:gd name="connsiteY7" fmla="*/ 530797 h 1341925"/>
              <a:gd name="connsiteX8" fmla="*/ 420712 w 1037188"/>
              <a:gd name="connsiteY8" fmla="*/ 1341769 h 1341925"/>
              <a:gd name="connsiteX9" fmla="*/ 14213 w 1037188"/>
              <a:gd name="connsiteY9" fmla="*/ 595191 h 1341925"/>
              <a:gd name="connsiteX0" fmla="*/ 155316 w 1178291"/>
              <a:gd name="connsiteY0" fmla="*/ 595191 h 1356484"/>
              <a:gd name="connsiteX1" fmla="*/ 195582 w 1178291"/>
              <a:gd name="connsiteY1" fmla="*/ 221823 h 1356484"/>
              <a:gd name="connsiteX2" fmla="*/ 324371 w 1178291"/>
              <a:gd name="connsiteY2" fmla="*/ 67276 h 1356484"/>
              <a:gd name="connsiteX3" fmla="*/ 453161 w 1178291"/>
              <a:gd name="connsiteY3" fmla="*/ 28640 h 1356484"/>
              <a:gd name="connsiteX4" fmla="*/ 561815 w 1178291"/>
              <a:gd name="connsiteY4" fmla="*/ 54675 h 1356484"/>
              <a:gd name="connsiteX5" fmla="*/ 1148620 w 1178291"/>
              <a:gd name="connsiteY5" fmla="*/ 2882 h 1356484"/>
              <a:gd name="connsiteX6" fmla="*/ 1045588 w 1178291"/>
              <a:gd name="connsiteY6" fmla="*/ 131672 h 1356484"/>
              <a:gd name="connsiteX7" fmla="*/ 788011 w 1178291"/>
              <a:gd name="connsiteY7" fmla="*/ 530797 h 1356484"/>
              <a:gd name="connsiteX8" fmla="*/ 561815 w 1178291"/>
              <a:gd name="connsiteY8" fmla="*/ 1341769 h 1356484"/>
              <a:gd name="connsiteX9" fmla="*/ 15279 w 1178291"/>
              <a:gd name="connsiteY9" fmla="*/ 1020313 h 1356484"/>
              <a:gd name="connsiteX10" fmla="*/ 155316 w 1178291"/>
              <a:gd name="connsiteY10" fmla="*/ 595191 h 1356484"/>
              <a:gd name="connsiteX0" fmla="*/ 174371 w 1197346"/>
              <a:gd name="connsiteY0" fmla="*/ 595191 h 1355427"/>
              <a:gd name="connsiteX1" fmla="*/ 214637 w 1197346"/>
              <a:gd name="connsiteY1" fmla="*/ 221823 h 1355427"/>
              <a:gd name="connsiteX2" fmla="*/ 343426 w 1197346"/>
              <a:gd name="connsiteY2" fmla="*/ 67276 h 1355427"/>
              <a:gd name="connsiteX3" fmla="*/ 472216 w 1197346"/>
              <a:gd name="connsiteY3" fmla="*/ 28640 h 1355427"/>
              <a:gd name="connsiteX4" fmla="*/ 580870 w 1197346"/>
              <a:gd name="connsiteY4" fmla="*/ 54675 h 1355427"/>
              <a:gd name="connsiteX5" fmla="*/ 1167675 w 1197346"/>
              <a:gd name="connsiteY5" fmla="*/ 2882 h 1355427"/>
              <a:gd name="connsiteX6" fmla="*/ 1064643 w 1197346"/>
              <a:gd name="connsiteY6" fmla="*/ 131672 h 1355427"/>
              <a:gd name="connsiteX7" fmla="*/ 807066 w 1197346"/>
              <a:gd name="connsiteY7" fmla="*/ 530797 h 1355427"/>
              <a:gd name="connsiteX8" fmla="*/ 580870 w 1197346"/>
              <a:gd name="connsiteY8" fmla="*/ 1341769 h 1355427"/>
              <a:gd name="connsiteX9" fmla="*/ 34334 w 1197346"/>
              <a:gd name="connsiteY9" fmla="*/ 1020313 h 1355427"/>
              <a:gd name="connsiteX10" fmla="*/ 60093 w 1197346"/>
              <a:gd name="connsiteY10" fmla="*/ 698340 h 1355427"/>
              <a:gd name="connsiteX11" fmla="*/ 174371 w 1197346"/>
              <a:gd name="connsiteY11" fmla="*/ 595191 h 1355427"/>
              <a:gd name="connsiteX0" fmla="*/ 146558 w 1169533"/>
              <a:gd name="connsiteY0" fmla="*/ 595191 h 1375207"/>
              <a:gd name="connsiteX1" fmla="*/ 186824 w 1169533"/>
              <a:gd name="connsiteY1" fmla="*/ 221823 h 1375207"/>
              <a:gd name="connsiteX2" fmla="*/ 315613 w 1169533"/>
              <a:gd name="connsiteY2" fmla="*/ 67276 h 1375207"/>
              <a:gd name="connsiteX3" fmla="*/ 444403 w 1169533"/>
              <a:gd name="connsiteY3" fmla="*/ 28640 h 1375207"/>
              <a:gd name="connsiteX4" fmla="*/ 553057 w 1169533"/>
              <a:gd name="connsiteY4" fmla="*/ 54675 h 1375207"/>
              <a:gd name="connsiteX5" fmla="*/ 1139862 w 1169533"/>
              <a:gd name="connsiteY5" fmla="*/ 2882 h 1375207"/>
              <a:gd name="connsiteX6" fmla="*/ 1036830 w 1169533"/>
              <a:gd name="connsiteY6" fmla="*/ 131672 h 1375207"/>
              <a:gd name="connsiteX7" fmla="*/ 779253 w 1169533"/>
              <a:gd name="connsiteY7" fmla="*/ 530797 h 1375207"/>
              <a:gd name="connsiteX8" fmla="*/ 553057 w 1169533"/>
              <a:gd name="connsiteY8" fmla="*/ 1341769 h 1375207"/>
              <a:gd name="connsiteX9" fmla="*/ 96674 w 1169533"/>
              <a:gd name="connsiteY9" fmla="*/ 1200617 h 1375207"/>
              <a:gd name="connsiteX10" fmla="*/ 6521 w 1169533"/>
              <a:gd name="connsiteY10" fmla="*/ 1020313 h 1375207"/>
              <a:gd name="connsiteX11" fmla="*/ 32280 w 1169533"/>
              <a:gd name="connsiteY11" fmla="*/ 698340 h 1375207"/>
              <a:gd name="connsiteX12" fmla="*/ 146558 w 1169533"/>
              <a:gd name="connsiteY12" fmla="*/ 595191 h 1375207"/>
              <a:gd name="connsiteX0" fmla="*/ 146558 w 1169533"/>
              <a:gd name="connsiteY0" fmla="*/ 595191 h 1256414"/>
              <a:gd name="connsiteX1" fmla="*/ 186824 w 1169533"/>
              <a:gd name="connsiteY1" fmla="*/ 221823 h 1256414"/>
              <a:gd name="connsiteX2" fmla="*/ 315613 w 1169533"/>
              <a:gd name="connsiteY2" fmla="*/ 67276 h 1256414"/>
              <a:gd name="connsiteX3" fmla="*/ 444403 w 1169533"/>
              <a:gd name="connsiteY3" fmla="*/ 28640 h 1256414"/>
              <a:gd name="connsiteX4" fmla="*/ 553057 w 1169533"/>
              <a:gd name="connsiteY4" fmla="*/ 54675 h 1256414"/>
              <a:gd name="connsiteX5" fmla="*/ 1139862 w 1169533"/>
              <a:gd name="connsiteY5" fmla="*/ 2882 h 1256414"/>
              <a:gd name="connsiteX6" fmla="*/ 1036830 w 1169533"/>
              <a:gd name="connsiteY6" fmla="*/ 131672 h 1256414"/>
              <a:gd name="connsiteX7" fmla="*/ 779253 w 1169533"/>
              <a:gd name="connsiteY7" fmla="*/ 530797 h 1256414"/>
              <a:gd name="connsiteX8" fmla="*/ 424268 w 1169533"/>
              <a:gd name="connsiteY8" fmla="*/ 1187222 h 1256414"/>
              <a:gd name="connsiteX9" fmla="*/ 96674 w 1169533"/>
              <a:gd name="connsiteY9" fmla="*/ 1200617 h 1256414"/>
              <a:gd name="connsiteX10" fmla="*/ 6521 w 1169533"/>
              <a:gd name="connsiteY10" fmla="*/ 1020313 h 1256414"/>
              <a:gd name="connsiteX11" fmla="*/ 32280 w 1169533"/>
              <a:gd name="connsiteY11" fmla="*/ 698340 h 1256414"/>
              <a:gd name="connsiteX12" fmla="*/ 146558 w 1169533"/>
              <a:gd name="connsiteY12" fmla="*/ 595191 h 1256414"/>
              <a:gd name="connsiteX0" fmla="*/ 146558 w 1169533"/>
              <a:gd name="connsiteY0" fmla="*/ 595191 h 1234061"/>
              <a:gd name="connsiteX1" fmla="*/ 186824 w 1169533"/>
              <a:gd name="connsiteY1" fmla="*/ 221823 h 1234061"/>
              <a:gd name="connsiteX2" fmla="*/ 315613 w 1169533"/>
              <a:gd name="connsiteY2" fmla="*/ 67276 h 1234061"/>
              <a:gd name="connsiteX3" fmla="*/ 444403 w 1169533"/>
              <a:gd name="connsiteY3" fmla="*/ 28640 h 1234061"/>
              <a:gd name="connsiteX4" fmla="*/ 553057 w 1169533"/>
              <a:gd name="connsiteY4" fmla="*/ 54675 h 1234061"/>
              <a:gd name="connsiteX5" fmla="*/ 1139862 w 1169533"/>
              <a:gd name="connsiteY5" fmla="*/ 2882 h 1234061"/>
              <a:gd name="connsiteX6" fmla="*/ 1036830 w 1169533"/>
              <a:gd name="connsiteY6" fmla="*/ 131672 h 1234061"/>
              <a:gd name="connsiteX7" fmla="*/ 779253 w 1169533"/>
              <a:gd name="connsiteY7" fmla="*/ 530797 h 1234061"/>
              <a:gd name="connsiteX8" fmla="*/ 457283 w 1169533"/>
              <a:gd name="connsiteY8" fmla="*/ 891524 h 1234061"/>
              <a:gd name="connsiteX9" fmla="*/ 424268 w 1169533"/>
              <a:gd name="connsiteY9" fmla="*/ 1187222 h 1234061"/>
              <a:gd name="connsiteX10" fmla="*/ 96674 w 1169533"/>
              <a:gd name="connsiteY10" fmla="*/ 1200617 h 1234061"/>
              <a:gd name="connsiteX11" fmla="*/ 6521 w 1169533"/>
              <a:gd name="connsiteY11" fmla="*/ 1020313 h 1234061"/>
              <a:gd name="connsiteX12" fmla="*/ 32280 w 1169533"/>
              <a:gd name="connsiteY12" fmla="*/ 698340 h 1234061"/>
              <a:gd name="connsiteX13" fmla="*/ 146558 w 1169533"/>
              <a:gd name="connsiteY13" fmla="*/ 595191 h 1234061"/>
              <a:gd name="connsiteX0" fmla="*/ 146558 w 1169533"/>
              <a:gd name="connsiteY0" fmla="*/ 595191 h 1226770"/>
              <a:gd name="connsiteX1" fmla="*/ 186824 w 1169533"/>
              <a:gd name="connsiteY1" fmla="*/ 221823 h 1226770"/>
              <a:gd name="connsiteX2" fmla="*/ 315613 w 1169533"/>
              <a:gd name="connsiteY2" fmla="*/ 67276 h 1226770"/>
              <a:gd name="connsiteX3" fmla="*/ 444403 w 1169533"/>
              <a:gd name="connsiteY3" fmla="*/ 28640 h 1226770"/>
              <a:gd name="connsiteX4" fmla="*/ 553057 w 1169533"/>
              <a:gd name="connsiteY4" fmla="*/ 54675 h 1226770"/>
              <a:gd name="connsiteX5" fmla="*/ 1139862 w 1169533"/>
              <a:gd name="connsiteY5" fmla="*/ 2882 h 1226770"/>
              <a:gd name="connsiteX6" fmla="*/ 1036830 w 1169533"/>
              <a:gd name="connsiteY6" fmla="*/ 131672 h 1226770"/>
              <a:gd name="connsiteX7" fmla="*/ 779253 w 1169533"/>
              <a:gd name="connsiteY7" fmla="*/ 530797 h 1226770"/>
              <a:gd name="connsiteX8" fmla="*/ 457283 w 1169533"/>
              <a:gd name="connsiteY8" fmla="*/ 891524 h 1226770"/>
              <a:gd name="connsiteX9" fmla="*/ 611829 w 1169533"/>
              <a:gd name="connsiteY9" fmla="*/ 1046072 h 1226770"/>
              <a:gd name="connsiteX10" fmla="*/ 424268 w 1169533"/>
              <a:gd name="connsiteY10" fmla="*/ 1187222 h 1226770"/>
              <a:gd name="connsiteX11" fmla="*/ 96674 w 1169533"/>
              <a:gd name="connsiteY11" fmla="*/ 1200617 h 1226770"/>
              <a:gd name="connsiteX12" fmla="*/ 6521 w 1169533"/>
              <a:gd name="connsiteY12" fmla="*/ 1020313 h 1226770"/>
              <a:gd name="connsiteX13" fmla="*/ 32280 w 1169533"/>
              <a:gd name="connsiteY13" fmla="*/ 698340 h 1226770"/>
              <a:gd name="connsiteX14" fmla="*/ 146558 w 1169533"/>
              <a:gd name="connsiteY14" fmla="*/ 595191 h 1226770"/>
              <a:gd name="connsiteX0" fmla="*/ 146558 w 1169533"/>
              <a:gd name="connsiteY0" fmla="*/ 595191 h 1226770"/>
              <a:gd name="connsiteX1" fmla="*/ 186824 w 1169533"/>
              <a:gd name="connsiteY1" fmla="*/ 221823 h 1226770"/>
              <a:gd name="connsiteX2" fmla="*/ 315613 w 1169533"/>
              <a:gd name="connsiteY2" fmla="*/ 67276 h 1226770"/>
              <a:gd name="connsiteX3" fmla="*/ 444403 w 1169533"/>
              <a:gd name="connsiteY3" fmla="*/ 28640 h 1226770"/>
              <a:gd name="connsiteX4" fmla="*/ 553057 w 1169533"/>
              <a:gd name="connsiteY4" fmla="*/ 54675 h 1226770"/>
              <a:gd name="connsiteX5" fmla="*/ 1139862 w 1169533"/>
              <a:gd name="connsiteY5" fmla="*/ 2882 h 1226770"/>
              <a:gd name="connsiteX6" fmla="*/ 1036830 w 1169533"/>
              <a:gd name="connsiteY6" fmla="*/ 131672 h 1226770"/>
              <a:gd name="connsiteX7" fmla="*/ 779253 w 1169533"/>
              <a:gd name="connsiteY7" fmla="*/ 530797 h 1226770"/>
              <a:gd name="connsiteX8" fmla="*/ 689102 w 1169533"/>
              <a:gd name="connsiteY8" fmla="*/ 814252 h 1226770"/>
              <a:gd name="connsiteX9" fmla="*/ 457283 w 1169533"/>
              <a:gd name="connsiteY9" fmla="*/ 891524 h 1226770"/>
              <a:gd name="connsiteX10" fmla="*/ 611829 w 1169533"/>
              <a:gd name="connsiteY10" fmla="*/ 1046072 h 1226770"/>
              <a:gd name="connsiteX11" fmla="*/ 424268 w 1169533"/>
              <a:gd name="connsiteY11" fmla="*/ 1187222 h 1226770"/>
              <a:gd name="connsiteX12" fmla="*/ 96674 w 1169533"/>
              <a:gd name="connsiteY12" fmla="*/ 1200617 h 1226770"/>
              <a:gd name="connsiteX13" fmla="*/ 6521 w 1169533"/>
              <a:gd name="connsiteY13" fmla="*/ 1020313 h 1226770"/>
              <a:gd name="connsiteX14" fmla="*/ 32280 w 1169533"/>
              <a:gd name="connsiteY14" fmla="*/ 698340 h 1226770"/>
              <a:gd name="connsiteX15" fmla="*/ 146558 w 1169533"/>
              <a:gd name="connsiteY15" fmla="*/ 595191 h 1226770"/>
              <a:gd name="connsiteX0" fmla="*/ 146558 w 1170759"/>
              <a:gd name="connsiteY0" fmla="*/ 595191 h 1226770"/>
              <a:gd name="connsiteX1" fmla="*/ 186824 w 1170759"/>
              <a:gd name="connsiteY1" fmla="*/ 221823 h 1226770"/>
              <a:gd name="connsiteX2" fmla="*/ 315613 w 1170759"/>
              <a:gd name="connsiteY2" fmla="*/ 67276 h 1226770"/>
              <a:gd name="connsiteX3" fmla="*/ 444403 w 1170759"/>
              <a:gd name="connsiteY3" fmla="*/ 28640 h 1226770"/>
              <a:gd name="connsiteX4" fmla="*/ 553057 w 1170759"/>
              <a:gd name="connsiteY4" fmla="*/ 54675 h 1226770"/>
              <a:gd name="connsiteX5" fmla="*/ 1139862 w 1170759"/>
              <a:gd name="connsiteY5" fmla="*/ 2882 h 1226770"/>
              <a:gd name="connsiteX6" fmla="*/ 1036830 w 1170759"/>
              <a:gd name="connsiteY6" fmla="*/ 131672 h 1226770"/>
              <a:gd name="connsiteX7" fmla="*/ 1023953 w 1170759"/>
              <a:gd name="connsiteY7" fmla="*/ 479401 h 1226770"/>
              <a:gd name="connsiteX8" fmla="*/ 779253 w 1170759"/>
              <a:gd name="connsiteY8" fmla="*/ 530797 h 1226770"/>
              <a:gd name="connsiteX9" fmla="*/ 689102 w 1170759"/>
              <a:gd name="connsiteY9" fmla="*/ 814252 h 1226770"/>
              <a:gd name="connsiteX10" fmla="*/ 457283 w 1170759"/>
              <a:gd name="connsiteY10" fmla="*/ 891524 h 1226770"/>
              <a:gd name="connsiteX11" fmla="*/ 611829 w 1170759"/>
              <a:gd name="connsiteY11" fmla="*/ 1046072 h 1226770"/>
              <a:gd name="connsiteX12" fmla="*/ 424268 w 1170759"/>
              <a:gd name="connsiteY12" fmla="*/ 1187222 h 1226770"/>
              <a:gd name="connsiteX13" fmla="*/ 96674 w 1170759"/>
              <a:gd name="connsiteY13" fmla="*/ 1200617 h 1226770"/>
              <a:gd name="connsiteX14" fmla="*/ 6521 w 1170759"/>
              <a:gd name="connsiteY14" fmla="*/ 1020313 h 1226770"/>
              <a:gd name="connsiteX15" fmla="*/ 32280 w 1170759"/>
              <a:gd name="connsiteY15" fmla="*/ 698340 h 1226770"/>
              <a:gd name="connsiteX16" fmla="*/ 146558 w 1170759"/>
              <a:gd name="connsiteY16" fmla="*/ 595191 h 1226770"/>
              <a:gd name="connsiteX0" fmla="*/ 146558 w 1170759"/>
              <a:gd name="connsiteY0" fmla="*/ 595191 h 1316571"/>
              <a:gd name="connsiteX1" fmla="*/ 186824 w 1170759"/>
              <a:gd name="connsiteY1" fmla="*/ 221823 h 1316571"/>
              <a:gd name="connsiteX2" fmla="*/ 315613 w 1170759"/>
              <a:gd name="connsiteY2" fmla="*/ 67276 h 1316571"/>
              <a:gd name="connsiteX3" fmla="*/ 444403 w 1170759"/>
              <a:gd name="connsiteY3" fmla="*/ 28640 h 1316571"/>
              <a:gd name="connsiteX4" fmla="*/ 553057 w 1170759"/>
              <a:gd name="connsiteY4" fmla="*/ 54675 h 1316571"/>
              <a:gd name="connsiteX5" fmla="*/ 1139862 w 1170759"/>
              <a:gd name="connsiteY5" fmla="*/ 2882 h 1316571"/>
              <a:gd name="connsiteX6" fmla="*/ 1036830 w 1170759"/>
              <a:gd name="connsiteY6" fmla="*/ 131672 h 1316571"/>
              <a:gd name="connsiteX7" fmla="*/ 1023953 w 1170759"/>
              <a:gd name="connsiteY7" fmla="*/ 479401 h 1316571"/>
              <a:gd name="connsiteX8" fmla="*/ 779253 w 1170759"/>
              <a:gd name="connsiteY8" fmla="*/ 530797 h 1316571"/>
              <a:gd name="connsiteX9" fmla="*/ 689102 w 1170759"/>
              <a:gd name="connsiteY9" fmla="*/ 814252 h 1316571"/>
              <a:gd name="connsiteX10" fmla="*/ 457283 w 1170759"/>
              <a:gd name="connsiteY10" fmla="*/ 891524 h 1316571"/>
              <a:gd name="connsiteX11" fmla="*/ 611829 w 1170759"/>
              <a:gd name="connsiteY11" fmla="*/ 1046072 h 1316571"/>
              <a:gd name="connsiteX12" fmla="*/ 424268 w 1170759"/>
              <a:gd name="connsiteY12" fmla="*/ 1187222 h 1316571"/>
              <a:gd name="connsiteX13" fmla="*/ 238342 w 1170759"/>
              <a:gd name="connsiteY13" fmla="*/ 1316528 h 1316571"/>
              <a:gd name="connsiteX14" fmla="*/ 96674 w 1170759"/>
              <a:gd name="connsiteY14" fmla="*/ 1200617 h 1316571"/>
              <a:gd name="connsiteX15" fmla="*/ 6521 w 1170759"/>
              <a:gd name="connsiteY15" fmla="*/ 1020313 h 1316571"/>
              <a:gd name="connsiteX16" fmla="*/ 32280 w 1170759"/>
              <a:gd name="connsiteY16" fmla="*/ 698340 h 1316571"/>
              <a:gd name="connsiteX17" fmla="*/ 146558 w 1170759"/>
              <a:gd name="connsiteY17" fmla="*/ 595191 h 1316571"/>
              <a:gd name="connsiteX0" fmla="*/ 146558 w 1170759"/>
              <a:gd name="connsiteY0" fmla="*/ 595191 h 1316571"/>
              <a:gd name="connsiteX1" fmla="*/ 186824 w 1170759"/>
              <a:gd name="connsiteY1" fmla="*/ 221823 h 1316571"/>
              <a:gd name="connsiteX2" fmla="*/ 315613 w 1170759"/>
              <a:gd name="connsiteY2" fmla="*/ 67276 h 1316571"/>
              <a:gd name="connsiteX3" fmla="*/ 444403 w 1170759"/>
              <a:gd name="connsiteY3" fmla="*/ 28640 h 1316571"/>
              <a:gd name="connsiteX4" fmla="*/ 553057 w 1170759"/>
              <a:gd name="connsiteY4" fmla="*/ 54675 h 1316571"/>
              <a:gd name="connsiteX5" fmla="*/ 1139862 w 1170759"/>
              <a:gd name="connsiteY5" fmla="*/ 2882 h 1316571"/>
              <a:gd name="connsiteX6" fmla="*/ 1036830 w 1170759"/>
              <a:gd name="connsiteY6" fmla="*/ 131672 h 1316571"/>
              <a:gd name="connsiteX7" fmla="*/ 1101226 w 1170759"/>
              <a:gd name="connsiteY7" fmla="*/ 556675 h 1316571"/>
              <a:gd name="connsiteX8" fmla="*/ 779253 w 1170759"/>
              <a:gd name="connsiteY8" fmla="*/ 530797 h 1316571"/>
              <a:gd name="connsiteX9" fmla="*/ 689102 w 1170759"/>
              <a:gd name="connsiteY9" fmla="*/ 814252 h 1316571"/>
              <a:gd name="connsiteX10" fmla="*/ 457283 w 1170759"/>
              <a:gd name="connsiteY10" fmla="*/ 891524 h 1316571"/>
              <a:gd name="connsiteX11" fmla="*/ 611829 w 1170759"/>
              <a:gd name="connsiteY11" fmla="*/ 1046072 h 1316571"/>
              <a:gd name="connsiteX12" fmla="*/ 424268 w 1170759"/>
              <a:gd name="connsiteY12" fmla="*/ 1187222 h 1316571"/>
              <a:gd name="connsiteX13" fmla="*/ 238342 w 1170759"/>
              <a:gd name="connsiteY13" fmla="*/ 1316528 h 1316571"/>
              <a:gd name="connsiteX14" fmla="*/ 96674 w 1170759"/>
              <a:gd name="connsiteY14" fmla="*/ 1200617 h 1316571"/>
              <a:gd name="connsiteX15" fmla="*/ 6521 w 1170759"/>
              <a:gd name="connsiteY15" fmla="*/ 1020313 h 1316571"/>
              <a:gd name="connsiteX16" fmla="*/ 32280 w 1170759"/>
              <a:gd name="connsiteY16" fmla="*/ 698340 h 1316571"/>
              <a:gd name="connsiteX17" fmla="*/ 146558 w 1170759"/>
              <a:gd name="connsiteY17" fmla="*/ 595191 h 1316571"/>
              <a:gd name="connsiteX0" fmla="*/ 146558 w 1170759"/>
              <a:gd name="connsiteY0" fmla="*/ 595191 h 1316571"/>
              <a:gd name="connsiteX1" fmla="*/ 186824 w 1170759"/>
              <a:gd name="connsiteY1" fmla="*/ 221823 h 1316571"/>
              <a:gd name="connsiteX2" fmla="*/ 315613 w 1170759"/>
              <a:gd name="connsiteY2" fmla="*/ 67276 h 1316571"/>
              <a:gd name="connsiteX3" fmla="*/ 444403 w 1170759"/>
              <a:gd name="connsiteY3" fmla="*/ 28640 h 1316571"/>
              <a:gd name="connsiteX4" fmla="*/ 553057 w 1170759"/>
              <a:gd name="connsiteY4" fmla="*/ 54675 h 1316571"/>
              <a:gd name="connsiteX5" fmla="*/ 1139862 w 1170759"/>
              <a:gd name="connsiteY5" fmla="*/ 2882 h 1316571"/>
              <a:gd name="connsiteX6" fmla="*/ 1036830 w 1170759"/>
              <a:gd name="connsiteY6" fmla="*/ 131672 h 1316571"/>
              <a:gd name="connsiteX7" fmla="*/ 1101226 w 1170759"/>
              <a:gd name="connsiteY7" fmla="*/ 556675 h 1316571"/>
              <a:gd name="connsiteX8" fmla="*/ 779253 w 1170759"/>
              <a:gd name="connsiteY8" fmla="*/ 530797 h 1316571"/>
              <a:gd name="connsiteX9" fmla="*/ 805012 w 1170759"/>
              <a:gd name="connsiteY9" fmla="*/ 724100 h 1316571"/>
              <a:gd name="connsiteX10" fmla="*/ 689102 w 1170759"/>
              <a:gd name="connsiteY10" fmla="*/ 814252 h 1316571"/>
              <a:gd name="connsiteX11" fmla="*/ 457283 w 1170759"/>
              <a:gd name="connsiteY11" fmla="*/ 891524 h 1316571"/>
              <a:gd name="connsiteX12" fmla="*/ 611829 w 1170759"/>
              <a:gd name="connsiteY12" fmla="*/ 1046072 h 1316571"/>
              <a:gd name="connsiteX13" fmla="*/ 424268 w 1170759"/>
              <a:gd name="connsiteY13" fmla="*/ 1187222 h 1316571"/>
              <a:gd name="connsiteX14" fmla="*/ 238342 w 1170759"/>
              <a:gd name="connsiteY14" fmla="*/ 1316528 h 1316571"/>
              <a:gd name="connsiteX15" fmla="*/ 96674 w 1170759"/>
              <a:gd name="connsiteY15" fmla="*/ 1200617 h 1316571"/>
              <a:gd name="connsiteX16" fmla="*/ 6521 w 1170759"/>
              <a:gd name="connsiteY16" fmla="*/ 1020313 h 1316571"/>
              <a:gd name="connsiteX17" fmla="*/ 32280 w 1170759"/>
              <a:gd name="connsiteY17" fmla="*/ 698340 h 1316571"/>
              <a:gd name="connsiteX18" fmla="*/ 146558 w 1170759"/>
              <a:gd name="connsiteY18" fmla="*/ 595191 h 13165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</a:cxnLst>
            <a:rect l="l" t="t" r="r" b="b"/>
            <a:pathLst>
              <a:path w="1170759" h="1316571">
                <a:moveTo>
                  <a:pt x="146558" y="595191"/>
                </a:moveTo>
                <a:cubicBezTo>
                  <a:pt x="172315" y="515772"/>
                  <a:pt x="156501" y="326981"/>
                  <a:pt x="186824" y="221823"/>
                </a:cubicBezTo>
                <a:cubicBezTo>
                  <a:pt x="217147" y="116665"/>
                  <a:pt x="281269" y="108059"/>
                  <a:pt x="315613" y="67276"/>
                </a:cubicBezTo>
                <a:cubicBezTo>
                  <a:pt x="367401" y="-55054"/>
                  <a:pt x="404829" y="30740"/>
                  <a:pt x="444403" y="28640"/>
                </a:cubicBezTo>
                <a:cubicBezTo>
                  <a:pt x="483977" y="26540"/>
                  <a:pt x="437147" y="58968"/>
                  <a:pt x="553057" y="54675"/>
                </a:cubicBezTo>
                <a:cubicBezTo>
                  <a:pt x="668967" y="50382"/>
                  <a:pt x="1042061" y="-14244"/>
                  <a:pt x="1139862" y="2882"/>
                </a:cubicBezTo>
                <a:cubicBezTo>
                  <a:pt x="1237663" y="20008"/>
                  <a:pt x="1075466" y="71571"/>
                  <a:pt x="1036830" y="131672"/>
                </a:cubicBezTo>
                <a:cubicBezTo>
                  <a:pt x="998194" y="191773"/>
                  <a:pt x="1144155" y="490154"/>
                  <a:pt x="1101226" y="556675"/>
                </a:cubicBezTo>
                <a:cubicBezTo>
                  <a:pt x="1058297" y="623196"/>
                  <a:pt x="841501" y="502893"/>
                  <a:pt x="779253" y="530797"/>
                </a:cubicBezTo>
                <a:cubicBezTo>
                  <a:pt x="717005" y="558701"/>
                  <a:pt x="820037" y="676857"/>
                  <a:pt x="805012" y="724100"/>
                </a:cubicBezTo>
                <a:cubicBezTo>
                  <a:pt x="789987" y="771343"/>
                  <a:pt x="734178" y="786348"/>
                  <a:pt x="689102" y="814252"/>
                </a:cubicBezTo>
                <a:cubicBezTo>
                  <a:pt x="644026" y="842156"/>
                  <a:pt x="461576" y="829276"/>
                  <a:pt x="457283" y="891524"/>
                </a:cubicBezTo>
                <a:cubicBezTo>
                  <a:pt x="452990" y="953772"/>
                  <a:pt x="617331" y="996789"/>
                  <a:pt x="611829" y="1046072"/>
                </a:cubicBezTo>
                <a:cubicBezTo>
                  <a:pt x="606327" y="1095355"/>
                  <a:pt x="486516" y="1142146"/>
                  <a:pt x="424268" y="1187222"/>
                </a:cubicBezTo>
                <a:cubicBezTo>
                  <a:pt x="362020" y="1232298"/>
                  <a:pt x="292941" y="1314296"/>
                  <a:pt x="238342" y="1316528"/>
                </a:cubicBezTo>
                <a:cubicBezTo>
                  <a:pt x="183743" y="1318761"/>
                  <a:pt x="135311" y="1234961"/>
                  <a:pt x="96674" y="1200617"/>
                </a:cubicBezTo>
                <a:cubicBezTo>
                  <a:pt x="58037" y="1166273"/>
                  <a:pt x="23693" y="1093293"/>
                  <a:pt x="6521" y="1020313"/>
                </a:cubicBezTo>
                <a:cubicBezTo>
                  <a:pt x="-10651" y="947333"/>
                  <a:pt x="8941" y="769194"/>
                  <a:pt x="32280" y="698340"/>
                </a:cubicBezTo>
                <a:cubicBezTo>
                  <a:pt x="55619" y="627486"/>
                  <a:pt x="120801" y="674611"/>
                  <a:pt x="146558" y="595191"/>
                </a:cubicBezTo>
                <a:close/>
              </a:path>
            </a:pathLst>
          </a:custGeom>
          <a:solidFill>
            <a:srgbClr val="663300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Овал 14"/>
          <p:cNvSpPr/>
          <p:nvPr/>
        </p:nvSpPr>
        <p:spPr>
          <a:xfrm>
            <a:off x="7843264" y="5170998"/>
            <a:ext cx="1277874" cy="1370954"/>
          </a:xfrm>
          <a:custGeom>
            <a:avLst/>
            <a:gdLst>
              <a:gd name="connsiteX0" fmla="*/ 0 w 1187624"/>
              <a:gd name="connsiteY0" fmla="*/ 635243 h 1270486"/>
              <a:gd name="connsiteX1" fmla="*/ 593812 w 1187624"/>
              <a:gd name="connsiteY1" fmla="*/ 0 h 1270486"/>
              <a:gd name="connsiteX2" fmla="*/ 1187624 w 1187624"/>
              <a:gd name="connsiteY2" fmla="*/ 635243 h 1270486"/>
              <a:gd name="connsiteX3" fmla="*/ 593812 w 1187624"/>
              <a:gd name="connsiteY3" fmla="*/ 1270486 h 1270486"/>
              <a:gd name="connsiteX4" fmla="*/ 0 w 1187624"/>
              <a:gd name="connsiteY4" fmla="*/ 635243 h 1270486"/>
              <a:gd name="connsiteX0" fmla="*/ 4377 w 1192001"/>
              <a:gd name="connsiteY0" fmla="*/ 756737 h 1391980"/>
              <a:gd name="connsiteX1" fmla="*/ 341995 w 1192001"/>
              <a:gd name="connsiteY1" fmla="*/ 56822 h 1391980"/>
              <a:gd name="connsiteX2" fmla="*/ 598189 w 1192001"/>
              <a:gd name="connsiteY2" fmla="*/ 121494 h 1391980"/>
              <a:gd name="connsiteX3" fmla="*/ 1192001 w 1192001"/>
              <a:gd name="connsiteY3" fmla="*/ 756737 h 1391980"/>
              <a:gd name="connsiteX4" fmla="*/ 598189 w 1192001"/>
              <a:gd name="connsiteY4" fmla="*/ 1391980 h 1391980"/>
              <a:gd name="connsiteX5" fmla="*/ 4377 w 1192001"/>
              <a:gd name="connsiteY5" fmla="*/ 756737 h 1391980"/>
              <a:gd name="connsiteX0" fmla="*/ 4377 w 1192001"/>
              <a:gd name="connsiteY0" fmla="*/ 783267 h 1418510"/>
              <a:gd name="connsiteX1" fmla="*/ 341995 w 1192001"/>
              <a:gd name="connsiteY1" fmla="*/ 83352 h 1418510"/>
              <a:gd name="connsiteX2" fmla="*/ 662583 w 1192001"/>
              <a:gd name="connsiteY2" fmla="*/ 83630 h 1418510"/>
              <a:gd name="connsiteX3" fmla="*/ 1192001 w 1192001"/>
              <a:gd name="connsiteY3" fmla="*/ 783267 h 1418510"/>
              <a:gd name="connsiteX4" fmla="*/ 598189 w 1192001"/>
              <a:gd name="connsiteY4" fmla="*/ 1418510 h 1418510"/>
              <a:gd name="connsiteX5" fmla="*/ 4377 w 1192001"/>
              <a:gd name="connsiteY5" fmla="*/ 783267 h 1418510"/>
              <a:gd name="connsiteX0" fmla="*/ 4377 w 1192001"/>
              <a:gd name="connsiteY0" fmla="*/ 753342 h 1388585"/>
              <a:gd name="connsiteX1" fmla="*/ 341995 w 1192001"/>
              <a:gd name="connsiteY1" fmla="*/ 53427 h 1388585"/>
              <a:gd name="connsiteX2" fmla="*/ 662583 w 1192001"/>
              <a:gd name="connsiteY2" fmla="*/ 53705 h 1388585"/>
              <a:gd name="connsiteX3" fmla="*/ 1192001 w 1192001"/>
              <a:gd name="connsiteY3" fmla="*/ 753342 h 1388585"/>
              <a:gd name="connsiteX4" fmla="*/ 598189 w 1192001"/>
              <a:gd name="connsiteY4" fmla="*/ 1388585 h 1388585"/>
              <a:gd name="connsiteX5" fmla="*/ 4377 w 1192001"/>
              <a:gd name="connsiteY5" fmla="*/ 753342 h 1388585"/>
              <a:gd name="connsiteX0" fmla="*/ 4377 w 1197985"/>
              <a:gd name="connsiteY0" fmla="*/ 753715 h 1388958"/>
              <a:gd name="connsiteX1" fmla="*/ 341995 w 1197985"/>
              <a:gd name="connsiteY1" fmla="*/ 53800 h 1388958"/>
              <a:gd name="connsiteX2" fmla="*/ 662583 w 1197985"/>
              <a:gd name="connsiteY2" fmla="*/ 54078 h 1388958"/>
              <a:gd name="connsiteX3" fmla="*/ 857151 w 1197985"/>
              <a:gd name="connsiteY3" fmla="*/ 221225 h 1388958"/>
              <a:gd name="connsiteX4" fmla="*/ 1192001 w 1197985"/>
              <a:gd name="connsiteY4" fmla="*/ 753715 h 1388958"/>
              <a:gd name="connsiteX5" fmla="*/ 598189 w 1197985"/>
              <a:gd name="connsiteY5" fmla="*/ 1388958 h 1388958"/>
              <a:gd name="connsiteX6" fmla="*/ 4377 w 1197985"/>
              <a:gd name="connsiteY6" fmla="*/ 753715 h 1388958"/>
              <a:gd name="connsiteX0" fmla="*/ 4377 w 1208767"/>
              <a:gd name="connsiteY0" fmla="*/ 753715 h 1388958"/>
              <a:gd name="connsiteX1" fmla="*/ 341995 w 1208767"/>
              <a:gd name="connsiteY1" fmla="*/ 53800 h 1388958"/>
              <a:gd name="connsiteX2" fmla="*/ 662583 w 1208767"/>
              <a:gd name="connsiteY2" fmla="*/ 54078 h 1388958"/>
              <a:gd name="connsiteX3" fmla="*/ 857151 w 1208767"/>
              <a:gd name="connsiteY3" fmla="*/ 221225 h 1388958"/>
              <a:gd name="connsiteX4" fmla="*/ 1011698 w 1208767"/>
              <a:gd name="connsiteY4" fmla="*/ 440166 h 1388958"/>
              <a:gd name="connsiteX5" fmla="*/ 1192001 w 1208767"/>
              <a:gd name="connsiteY5" fmla="*/ 753715 h 1388958"/>
              <a:gd name="connsiteX6" fmla="*/ 598189 w 1208767"/>
              <a:gd name="connsiteY6" fmla="*/ 1388958 h 1388958"/>
              <a:gd name="connsiteX7" fmla="*/ 4377 w 1208767"/>
              <a:gd name="connsiteY7" fmla="*/ 753715 h 1388958"/>
              <a:gd name="connsiteX0" fmla="*/ 4377 w 1205513"/>
              <a:gd name="connsiteY0" fmla="*/ 753715 h 1388958"/>
              <a:gd name="connsiteX1" fmla="*/ 341995 w 1205513"/>
              <a:gd name="connsiteY1" fmla="*/ 53800 h 1388958"/>
              <a:gd name="connsiteX2" fmla="*/ 662583 w 1205513"/>
              <a:gd name="connsiteY2" fmla="*/ 54078 h 1388958"/>
              <a:gd name="connsiteX3" fmla="*/ 857151 w 1205513"/>
              <a:gd name="connsiteY3" fmla="*/ 221225 h 1388958"/>
              <a:gd name="connsiteX4" fmla="*/ 1011698 w 1205513"/>
              <a:gd name="connsiteY4" fmla="*/ 440166 h 1388958"/>
              <a:gd name="connsiteX5" fmla="*/ 895788 w 1205513"/>
              <a:gd name="connsiteY5" fmla="*/ 581834 h 1388958"/>
              <a:gd name="connsiteX6" fmla="*/ 1192001 w 1205513"/>
              <a:gd name="connsiteY6" fmla="*/ 753715 h 1388958"/>
              <a:gd name="connsiteX7" fmla="*/ 598189 w 1205513"/>
              <a:gd name="connsiteY7" fmla="*/ 1388958 h 1388958"/>
              <a:gd name="connsiteX8" fmla="*/ 4377 w 1205513"/>
              <a:gd name="connsiteY8" fmla="*/ 753715 h 1388958"/>
              <a:gd name="connsiteX0" fmla="*/ 4377 w 1205513"/>
              <a:gd name="connsiteY0" fmla="*/ 753715 h 1388958"/>
              <a:gd name="connsiteX1" fmla="*/ 341995 w 1205513"/>
              <a:gd name="connsiteY1" fmla="*/ 53800 h 1388958"/>
              <a:gd name="connsiteX2" fmla="*/ 662583 w 1205513"/>
              <a:gd name="connsiteY2" fmla="*/ 54078 h 1388958"/>
              <a:gd name="connsiteX3" fmla="*/ 857151 w 1205513"/>
              <a:gd name="connsiteY3" fmla="*/ 221225 h 1388958"/>
              <a:gd name="connsiteX4" fmla="*/ 947303 w 1205513"/>
              <a:gd name="connsiteY4" fmla="*/ 440166 h 1388958"/>
              <a:gd name="connsiteX5" fmla="*/ 895788 w 1205513"/>
              <a:gd name="connsiteY5" fmla="*/ 581834 h 1388958"/>
              <a:gd name="connsiteX6" fmla="*/ 1192001 w 1205513"/>
              <a:gd name="connsiteY6" fmla="*/ 753715 h 1388958"/>
              <a:gd name="connsiteX7" fmla="*/ 598189 w 1205513"/>
              <a:gd name="connsiteY7" fmla="*/ 1388958 h 1388958"/>
              <a:gd name="connsiteX8" fmla="*/ 4377 w 1205513"/>
              <a:gd name="connsiteY8" fmla="*/ 753715 h 1388958"/>
              <a:gd name="connsiteX0" fmla="*/ 4377 w 1205513"/>
              <a:gd name="connsiteY0" fmla="*/ 753715 h 1388958"/>
              <a:gd name="connsiteX1" fmla="*/ 341995 w 1205513"/>
              <a:gd name="connsiteY1" fmla="*/ 53800 h 1388958"/>
              <a:gd name="connsiteX2" fmla="*/ 662583 w 1205513"/>
              <a:gd name="connsiteY2" fmla="*/ 54078 h 1388958"/>
              <a:gd name="connsiteX3" fmla="*/ 857151 w 1205513"/>
              <a:gd name="connsiteY3" fmla="*/ 221225 h 1388958"/>
              <a:gd name="connsiteX4" fmla="*/ 947303 w 1205513"/>
              <a:gd name="connsiteY4" fmla="*/ 440166 h 1388958"/>
              <a:gd name="connsiteX5" fmla="*/ 895788 w 1205513"/>
              <a:gd name="connsiteY5" fmla="*/ 581834 h 1388958"/>
              <a:gd name="connsiteX6" fmla="*/ 1192001 w 1205513"/>
              <a:gd name="connsiteY6" fmla="*/ 753715 h 1388958"/>
              <a:gd name="connsiteX7" fmla="*/ 598189 w 1205513"/>
              <a:gd name="connsiteY7" fmla="*/ 1388958 h 1388958"/>
              <a:gd name="connsiteX8" fmla="*/ 4377 w 1205513"/>
              <a:gd name="connsiteY8" fmla="*/ 753715 h 1388958"/>
              <a:gd name="connsiteX0" fmla="*/ 4377 w 1209088"/>
              <a:gd name="connsiteY0" fmla="*/ 753715 h 1388958"/>
              <a:gd name="connsiteX1" fmla="*/ 341995 w 1209088"/>
              <a:gd name="connsiteY1" fmla="*/ 53800 h 1388958"/>
              <a:gd name="connsiteX2" fmla="*/ 662583 w 1209088"/>
              <a:gd name="connsiteY2" fmla="*/ 54078 h 1388958"/>
              <a:gd name="connsiteX3" fmla="*/ 857151 w 1209088"/>
              <a:gd name="connsiteY3" fmla="*/ 221225 h 1388958"/>
              <a:gd name="connsiteX4" fmla="*/ 947303 w 1209088"/>
              <a:gd name="connsiteY4" fmla="*/ 440166 h 1388958"/>
              <a:gd name="connsiteX5" fmla="*/ 895788 w 1209088"/>
              <a:gd name="connsiteY5" fmla="*/ 581834 h 1388958"/>
              <a:gd name="connsiteX6" fmla="*/ 1011698 w 1209088"/>
              <a:gd name="connsiteY6" fmla="*/ 659107 h 1388958"/>
              <a:gd name="connsiteX7" fmla="*/ 1192001 w 1209088"/>
              <a:gd name="connsiteY7" fmla="*/ 753715 h 1388958"/>
              <a:gd name="connsiteX8" fmla="*/ 598189 w 1209088"/>
              <a:gd name="connsiteY8" fmla="*/ 1388958 h 1388958"/>
              <a:gd name="connsiteX9" fmla="*/ 4377 w 1209088"/>
              <a:gd name="connsiteY9" fmla="*/ 753715 h 1388958"/>
              <a:gd name="connsiteX0" fmla="*/ 4377 w 1161622"/>
              <a:gd name="connsiteY0" fmla="*/ 753715 h 1390218"/>
              <a:gd name="connsiteX1" fmla="*/ 341995 w 1161622"/>
              <a:gd name="connsiteY1" fmla="*/ 53800 h 1390218"/>
              <a:gd name="connsiteX2" fmla="*/ 662583 w 1161622"/>
              <a:gd name="connsiteY2" fmla="*/ 54078 h 1390218"/>
              <a:gd name="connsiteX3" fmla="*/ 857151 w 1161622"/>
              <a:gd name="connsiteY3" fmla="*/ 221225 h 1390218"/>
              <a:gd name="connsiteX4" fmla="*/ 947303 w 1161622"/>
              <a:gd name="connsiteY4" fmla="*/ 440166 h 1390218"/>
              <a:gd name="connsiteX5" fmla="*/ 895788 w 1161622"/>
              <a:gd name="connsiteY5" fmla="*/ 581834 h 1390218"/>
              <a:gd name="connsiteX6" fmla="*/ 1011698 w 1161622"/>
              <a:gd name="connsiteY6" fmla="*/ 659107 h 1390218"/>
              <a:gd name="connsiteX7" fmla="*/ 1140485 w 1161622"/>
              <a:gd name="connsiteY7" fmla="*/ 908262 h 1390218"/>
              <a:gd name="connsiteX8" fmla="*/ 598189 w 1161622"/>
              <a:gd name="connsiteY8" fmla="*/ 1388958 h 1390218"/>
              <a:gd name="connsiteX9" fmla="*/ 4377 w 1161622"/>
              <a:gd name="connsiteY9" fmla="*/ 753715 h 1390218"/>
              <a:gd name="connsiteX0" fmla="*/ 4377 w 1161622"/>
              <a:gd name="connsiteY0" fmla="*/ 753715 h 1394850"/>
              <a:gd name="connsiteX1" fmla="*/ 341995 w 1161622"/>
              <a:gd name="connsiteY1" fmla="*/ 53800 h 1394850"/>
              <a:gd name="connsiteX2" fmla="*/ 662583 w 1161622"/>
              <a:gd name="connsiteY2" fmla="*/ 54078 h 1394850"/>
              <a:gd name="connsiteX3" fmla="*/ 857151 w 1161622"/>
              <a:gd name="connsiteY3" fmla="*/ 221225 h 1394850"/>
              <a:gd name="connsiteX4" fmla="*/ 947303 w 1161622"/>
              <a:gd name="connsiteY4" fmla="*/ 440166 h 1394850"/>
              <a:gd name="connsiteX5" fmla="*/ 895788 w 1161622"/>
              <a:gd name="connsiteY5" fmla="*/ 581834 h 1394850"/>
              <a:gd name="connsiteX6" fmla="*/ 1011698 w 1161622"/>
              <a:gd name="connsiteY6" fmla="*/ 659107 h 1394850"/>
              <a:gd name="connsiteX7" fmla="*/ 1140485 w 1161622"/>
              <a:gd name="connsiteY7" fmla="*/ 908262 h 1394850"/>
              <a:gd name="connsiteX8" fmla="*/ 598189 w 1161622"/>
              <a:gd name="connsiteY8" fmla="*/ 1388958 h 1394850"/>
              <a:gd name="connsiteX9" fmla="*/ 4377 w 1161622"/>
              <a:gd name="connsiteY9" fmla="*/ 753715 h 1394850"/>
              <a:gd name="connsiteX0" fmla="*/ 4377 w 1142056"/>
              <a:gd name="connsiteY0" fmla="*/ 753715 h 1461253"/>
              <a:gd name="connsiteX1" fmla="*/ 341995 w 1142056"/>
              <a:gd name="connsiteY1" fmla="*/ 53800 h 1461253"/>
              <a:gd name="connsiteX2" fmla="*/ 662583 w 1142056"/>
              <a:gd name="connsiteY2" fmla="*/ 54078 h 1461253"/>
              <a:gd name="connsiteX3" fmla="*/ 857151 w 1142056"/>
              <a:gd name="connsiteY3" fmla="*/ 221225 h 1461253"/>
              <a:gd name="connsiteX4" fmla="*/ 947303 w 1142056"/>
              <a:gd name="connsiteY4" fmla="*/ 440166 h 1461253"/>
              <a:gd name="connsiteX5" fmla="*/ 895788 w 1142056"/>
              <a:gd name="connsiteY5" fmla="*/ 581834 h 1461253"/>
              <a:gd name="connsiteX6" fmla="*/ 1011698 w 1142056"/>
              <a:gd name="connsiteY6" fmla="*/ 659107 h 1461253"/>
              <a:gd name="connsiteX7" fmla="*/ 1140485 w 1142056"/>
              <a:gd name="connsiteY7" fmla="*/ 908262 h 1461253"/>
              <a:gd name="connsiteX8" fmla="*/ 1076091 w 1142056"/>
              <a:gd name="connsiteY8" fmla="*/ 1393203 h 1461253"/>
              <a:gd name="connsiteX9" fmla="*/ 598189 w 1142056"/>
              <a:gd name="connsiteY9" fmla="*/ 1388958 h 1461253"/>
              <a:gd name="connsiteX10" fmla="*/ 4377 w 1142056"/>
              <a:gd name="connsiteY10" fmla="*/ 753715 h 1461253"/>
              <a:gd name="connsiteX0" fmla="*/ 19325 w 1157004"/>
              <a:gd name="connsiteY0" fmla="*/ 732920 h 1440458"/>
              <a:gd name="connsiteX1" fmla="*/ 163760 w 1157004"/>
              <a:gd name="connsiteY1" fmla="*/ 458008 h 1440458"/>
              <a:gd name="connsiteX2" fmla="*/ 356943 w 1157004"/>
              <a:gd name="connsiteY2" fmla="*/ 33005 h 1440458"/>
              <a:gd name="connsiteX3" fmla="*/ 677531 w 1157004"/>
              <a:gd name="connsiteY3" fmla="*/ 33283 h 1440458"/>
              <a:gd name="connsiteX4" fmla="*/ 872099 w 1157004"/>
              <a:gd name="connsiteY4" fmla="*/ 200430 h 1440458"/>
              <a:gd name="connsiteX5" fmla="*/ 962251 w 1157004"/>
              <a:gd name="connsiteY5" fmla="*/ 419371 h 1440458"/>
              <a:gd name="connsiteX6" fmla="*/ 910736 w 1157004"/>
              <a:gd name="connsiteY6" fmla="*/ 561039 h 1440458"/>
              <a:gd name="connsiteX7" fmla="*/ 1026646 w 1157004"/>
              <a:gd name="connsiteY7" fmla="*/ 638312 h 1440458"/>
              <a:gd name="connsiteX8" fmla="*/ 1155433 w 1157004"/>
              <a:gd name="connsiteY8" fmla="*/ 887467 h 1440458"/>
              <a:gd name="connsiteX9" fmla="*/ 1091039 w 1157004"/>
              <a:gd name="connsiteY9" fmla="*/ 1372408 h 1440458"/>
              <a:gd name="connsiteX10" fmla="*/ 613137 w 1157004"/>
              <a:gd name="connsiteY10" fmla="*/ 1368163 h 1440458"/>
              <a:gd name="connsiteX11" fmla="*/ 19325 w 1157004"/>
              <a:gd name="connsiteY11" fmla="*/ 732920 h 1440458"/>
              <a:gd name="connsiteX0" fmla="*/ 19325 w 1157004"/>
              <a:gd name="connsiteY0" fmla="*/ 719103 h 1426641"/>
              <a:gd name="connsiteX1" fmla="*/ 163760 w 1157004"/>
              <a:gd name="connsiteY1" fmla="*/ 444191 h 1426641"/>
              <a:gd name="connsiteX2" fmla="*/ 138003 w 1157004"/>
              <a:gd name="connsiteY2" fmla="*/ 160855 h 1426641"/>
              <a:gd name="connsiteX3" fmla="*/ 356943 w 1157004"/>
              <a:gd name="connsiteY3" fmla="*/ 19188 h 1426641"/>
              <a:gd name="connsiteX4" fmla="*/ 677531 w 1157004"/>
              <a:gd name="connsiteY4" fmla="*/ 19466 h 1426641"/>
              <a:gd name="connsiteX5" fmla="*/ 872099 w 1157004"/>
              <a:gd name="connsiteY5" fmla="*/ 186613 h 1426641"/>
              <a:gd name="connsiteX6" fmla="*/ 962251 w 1157004"/>
              <a:gd name="connsiteY6" fmla="*/ 405554 h 1426641"/>
              <a:gd name="connsiteX7" fmla="*/ 910736 w 1157004"/>
              <a:gd name="connsiteY7" fmla="*/ 547222 h 1426641"/>
              <a:gd name="connsiteX8" fmla="*/ 1026646 w 1157004"/>
              <a:gd name="connsiteY8" fmla="*/ 624495 h 1426641"/>
              <a:gd name="connsiteX9" fmla="*/ 1155433 w 1157004"/>
              <a:gd name="connsiteY9" fmla="*/ 873650 h 1426641"/>
              <a:gd name="connsiteX10" fmla="*/ 1091039 w 1157004"/>
              <a:gd name="connsiteY10" fmla="*/ 1358591 h 1426641"/>
              <a:gd name="connsiteX11" fmla="*/ 613137 w 1157004"/>
              <a:gd name="connsiteY11" fmla="*/ 1354346 h 1426641"/>
              <a:gd name="connsiteX12" fmla="*/ 19325 w 1157004"/>
              <a:gd name="connsiteY12" fmla="*/ 719103 h 1426641"/>
              <a:gd name="connsiteX0" fmla="*/ 19325 w 1157004"/>
              <a:gd name="connsiteY0" fmla="*/ 719103 h 1426641"/>
              <a:gd name="connsiteX1" fmla="*/ 163760 w 1157004"/>
              <a:gd name="connsiteY1" fmla="*/ 444191 h 1426641"/>
              <a:gd name="connsiteX2" fmla="*/ 202397 w 1157004"/>
              <a:gd name="connsiteY2" fmla="*/ 276764 h 1426641"/>
              <a:gd name="connsiteX3" fmla="*/ 138003 w 1157004"/>
              <a:gd name="connsiteY3" fmla="*/ 160855 h 1426641"/>
              <a:gd name="connsiteX4" fmla="*/ 356943 w 1157004"/>
              <a:gd name="connsiteY4" fmla="*/ 19188 h 1426641"/>
              <a:gd name="connsiteX5" fmla="*/ 677531 w 1157004"/>
              <a:gd name="connsiteY5" fmla="*/ 19466 h 1426641"/>
              <a:gd name="connsiteX6" fmla="*/ 872099 w 1157004"/>
              <a:gd name="connsiteY6" fmla="*/ 186613 h 1426641"/>
              <a:gd name="connsiteX7" fmla="*/ 962251 w 1157004"/>
              <a:gd name="connsiteY7" fmla="*/ 405554 h 1426641"/>
              <a:gd name="connsiteX8" fmla="*/ 910736 w 1157004"/>
              <a:gd name="connsiteY8" fmla="*/ 547222 h 1426641"/>
              <a:gd name="connsiteX9" fmla="*/ 1026646 w 1157004"/>
              <a:gd name="connsiteY9" fmla="*/ 624495 h 1426641"/>
              <a:gd name="connsiteX10" fmla="*/ 1155433 w 1157004"/>
              <a:gd name="connsiteY10" fmla="*/ 873650 h 1426641"/>
              <a:gd name="connsiteX11" fmla="*/ 1091039 w 1157004"/>
              <a:gd name="connsiteY11" fmla="*/ 1358591 h 1426641"/>
              <a:gd name="connsiteX12" fmla="*/ 613137 w 1157004"/>
              <a:gd name="connsiteY12" fmla="*/ 1354346 h 1426641"/>
              <a:gd name="connsiteX13" fmla="*/ 19325 w 1157004"/>
              <a:gd name="connsiteY13" fmla="*/ 719103 h 1426641"/>
              <a:gd name="connsiteX0" fmla="*/ 13186 w 1253896"/>
              <a:gd name="connsiteY0" fmla="*/ 693345 h 1428331"/>
              <a:gd name="connsiteX1" fmla="*/ 260652 w 1253896"/>
              <a:gd name="connsiteY1" fmla="*/ 444191 h 1428331"/>
              <a:gd name="connsiteX2" fmla="*/ 299289 w 1253896"/>
              <a:gd name="connsiteY2" fmla="*/ 276764 h 1428331"/>
              <a:gd name="connsiteX3" fmla="*/ 234895 w 1253896"/>
              <a:gd name="connsiteY3" fmla="*/ 160855 h 1428331"/>
              <a:gd name="connsiteX4" fmla="*/ 453835 w 1253896"/>
              <a:gd name="connsiteY4" fmla="*/ 19188 h 1428331"/>
              <a:gd name="connsiteX5" fmla="*/ 774423 w 1253896"/>
              <a:gd name="connsiteY5" fmla="*/ 19466 h 1428331"/>
              <a:gd name="connsiteX6" fmla="*/ 968991 w 1253896"/>
              <a:gd name="connsiteY6" fmla="*/ 186613 h 1428331"/>
              <a:gd name="connsiteX7" fmla="*/ 1059143 w 1253896"/>
              <a:gd name="connsiteY7" fmla="*/ 405554 h 1428331"/>
              <a:gd name="connsiteX8" fmla="*/ 1007628 w 1253896"/>
              <a:gd name="connsiteY8" fmla="*/ 547222 h 1428331"/>
              <a:gd name="connsiteX9" fmla="*/ 1123538 w 1253896"/>
              <a:gd name="connsiteY9" fmla="*/ 624495 h 1428331"/>
              <a:gd name="connsiteX10" fmla="*/ 1252325 w 1253896"/>
              <a:gd name="connsiteY10" fmla="*/ 873650 h 1428331"/>
              <a:gd name="connsiteX11" fmla="*/ 1187931 w 1253896"/>
              <a:gd name="connsiteY11" fmla="*/ 1358591 h 1428331"/>
              <a:gd name="connsiteX12" fmla="*/ 710029 w 1253896"/>
              <a:gd name="connsiteY12" fmla="*/ 1354346 h 1428331"/>
              <a:gd name="connsiteX13" fmla="*/ 13186 w 1253896"/>
              <a:gd name="connsiteY13" fmla="*/ 693345 h 1428331"/>
              <a:gd name="connsiteX0" fmla="*/ 70 w 1240780"/>
              <a:gd name="connsiteY0" fmla="*/ 693345 h 1417918"/>
              <a:gd name="connsiteX1" fmla="*/ 247536 w 1240780"/>
              <a:gd name="connsiteY1" fmla="*/ 444191 h 1417918"/>
              <a:gd name="connsiteX2" fmla="*/ 286173 w 1240780"/>
              <a:gd name="connsiteY2" fmla="*/ 276764 h 1417918"/>
              <a:gd name="connsiteX3" fmla="*/ 221779 w 1240780"/>
              <a:gd name="connsiteY3" fmla="*/ 160855 h 1417918"/>
              <a:gd name="connsiteX4" fmla="*/ 440719 w 1240780"/>
              <a:gd name="connsiteY4" fmla="*/ 19188 h 1417918"/>
              <a:gd name="connsiteX5" fmla="*/ 761307 w 1240780"/>
              <a:gd name="connsiteY5" fmla="*/ 19466 h 1417918"/>
              <a:gd name="connsiteX6" fmla="*/ 955875 w 1240780"/>
              <a:gd name="connsiteY6" fmla="*/ 186613 h 1417918"/>
              <a:gd name="connsiteX7" fmla="*/ 1046027 w 1240780"/>
              <a:gd name="connsiteY7" fmla="*/ 405554 h 1417918"/>
              <a:gd name="connsiteX8" fmla="*/ 994512 w 1240780"/>
              <a:gd name="connsiteY8" fmla="*/ 547222 h 1417918"/>
              <a:gd name="connsiteX9" fmla="*/ 1110422 w 1240780"/>
              <a:gd name="connsiteY9" fmla="*/ 624495 h 1417918"/>
              <a:gd name="connsiteX10" fmla="*/ 1239209 w 1240780"/>
              <a:gd name="connsiteY10" fmla="*/ 873650 h 1417918"/>
              <a:gd name="connsiteX11" fmla="*/ 1174815 w 1240780"/>
              <a:gd name="connsiteY11" fmla="*/ 1358591 h 1417918"/>
              <a:gd name="connsiteX12" fmla="*/ 696913 w 1240780"/>
              <a:gd name="connsiteY12" fmla="*/ 1354346 h 1417918"/>
              <a:gd name="connsiteX13" fmla="*/ 273294 w 1240780"/>
              <a:gd name="connsiteY13" fmla="*/ 856314 h 1417918"/>
              <a:gd name="connsiteX14" fmla="*/ 70 w 1240780"/>
              <a:gd name="connsiteY14" fmla="*/ 693345 h 1417918"/>
              <a:gd name="connsiteX0" fmla="*/ 70 w 1240780"/>
              <a:gd name="connsiteY0" fmla="*/ 693345 h 1417918"/>
              <a:gd name="connsiteX1" fmla="*/ 247536 w 1240780"/>
              <a:gd name="connsiteY1" fmla="*/ 444191 h 1417918"/>
              <a:gd name="connsiteX2" fmla="*/ 286173 w 1240780"/>
              <a:gd name="connsiteY2" fmla="*/ 276764 h 1417918"/>
              <a:gd name="connsiteX3" fmla="*/ 221779 w 1240780"/>
              <a:gd name="connsiteY3" fmla="*/ 160855 h 1417918"/>
              <a:gd name="connsiteX4" fmla="*/ 440719 w 1240780"/>
              <a:gd name="connsiteY4" fmla="*/ 19188 h 1417918"/>
              <a:gd name="connsiteX5" fmla="*/ 761307 w 1240780"/>
              <a:gd name="connsiteY5" fmla="*/ 19466 h 1417918"/>
              <a:gd name="connsiteX6" fmla="*/ 955875 w 1240780"/>
              <a:gd name="connsiteY6" fmla="*/ 186613 h 1417918"/>
              <a:gd name="connsiteX7" fmla="*/ 1046027 w 1240780"/>
              <a:gd name="connsiteY7" fmla="*/ 405554 h 1417918"/>
              <a:gd name="connsiteX8" fmla="*/ 994512 w 1240780"/>
              <a:gd name="connsiteY8" fmla="*/ 547222 h 1417918"/>
              <a:gd name="connsiteX9" fmla="*/ 1110422 w 1240780"/>
              <a:gd name="connsiteY9" fmla="*/ 624495 h 1417918"/>
              <a:gd name="connsiteX10" fmla="*/ 1239209 w 1240780"/>
              <a:gd name="connsiteY10" fmla="*/ 873650 h 1417918"/>
              <a:gd name="connsiteX11" fmla="*/ 1174815 w 1240780"/>
              <a:gd name="connsiteY11" fmla="*/ 1358591 h 1417918"/>
              <a:gd name="connsiteX12" fmla="*/ 696913 w 1240780"/>
              <a:gd name="connsiteY12" fmla="*/ 1354346 h 1417918"/>
              <a:gd name="connsiteX13" fmla="*/ 273294 w 1240780"/>
              <a:gd name="connsiteY13" fmla="*/ 856314 h 1417918"/>
              <a:gd name="connsiteX14" fmla="*/ 70 w 1240780"/>
              <a:gd name="connsiteY14" fmla="*/ 693345 h 1417918"/>
              <a:gd name="connsiteX0" fmla="*/ 70 w 1240780"/>
              <a:gd name="connsiteY0" fmla="*/ 693345 h 1406099"/>
              <a:gd name="connsiteX1" fmla="*/ 247536 w 1240780"/>
              <a:gd name="connsiteY1" fmla="*/ 444191 h 1406099"/>
              <a:gd name="connsiteX2" fmla="*/ 286173 w 1240780"/>
              <a:gd name="connsiteY2" fmla="*/ 276764 h 1406099"/>
              <a:gd name="connsiteX3" fmla="*/ 221779 w 1240780"/>
              <a:gd name="connsiteY3" fmla="*/ 160855 h 1406099"/>
              <a:gd name="connsiteX4" fmla="*/ 440719 w 1240780"/>
              <a:gd name="connsiteY4" fmla="*/ 19188 h 1406099"/>
              <a:gd name="connsiteX5" fmla="*/ 761307 w 1240780"/>
              <a:gd name="connsiteY5" fmla="*/ 19466 h 1406099"/>
              <a:gd name="connsiteX6" fmla="*/ 955875 w 1240780"/>
              <a:gd name="connsiteY6" fmla="*/ 186613 h 1406099"/>
              <a:gd name="connsiteX7" fmla="*/ 1046027 w 1240780"/>
              <a:gd name="connsiteY7" fmla="*/ 405554 h 1406099"/>
              <a:gd name="connsiteX8" fmla="*/ 994512 w 1240780"/>
              <a:gd name="connsiteY8" fmla="*/ 547222 h 1406099"/>
              <a:gd name="connsiteX9" fmla="*/ 1110422 w 1240780"/>
              <a:gd name="connsiteY9" fmla="*/ 624495 h 1406099"/>
              <a:gd name="connsiteX10" fmla="*/ 1239209 w 1240780"/>
              <a:gd name="connsiteY10" fmla="*/ 873650 h 1406099"/>
              <a:gd name="connsiteX11" fmla="*/ 1174815 w 1240780"/>
              <a:gd name="connsiteY11" fmla="*/ 1358591 h 1406099"/>
              <a:gd name="connsiteX12" fmla="*/ 696913 w 1240780"/>
              <a:gd name="connsiteY12" fmla="*/ 1354346 h 1406099"/>
              <a:gd name="connsiteX13" fmla="*/ 543750 w 1240780"/>
              <a:gd name="connsiteY13" fmla="*/ 1062376 h 1406099"/>
              <a:gd name="connsiteX14" fmla="*/ 273294 w 1240780"/>
              <a:gd name="connsiteY14" fmla="*/ 856314 h 1406099"/>
              <a:gd name="connsiteX15" fmla="*/ 70 w 1240780"/>
              <a:gd name="connsiteY15" fmla="*/ 693345 h 1406099"/>
              <a:gd name="connsiteX0" fmla="*/ 70 w 1240780"/>
              <a:gd name="connsiteY0" fmla="*/ 693345 h 1378084"/>
              <a:gd name="connsiteX1" fmla="*/ 247536 w 1240780"/>
              <a:gd name="connsiteY1" fmla="*/ 444191 h 1378084"/>
              <a:gd name="connsiteX2" fmla="*/ 286173 w 1240780"/>
              <a:gd name="connsiteY2" fmla="*/ 276764 h 1378084"/>
              <a:gd name="connsiteX3" fmla="*/ 221779 w 1240780"/>
              <a:gd name="connsiteY3" fmla="*/ 160855 h 1378084"/>
              <a:gd name="connsiteX4" fmla="*/ 440719 w 1240780"/>
              <a:gd name="connsiteY4" fmla="*/ 19188 h 1378084"/>
              <a:gd name="connsiteX5" fmla="*/ 761307 w 1240780"/>
              <a:gd name="connsiteY5" fmla="*/ 19466 h 1378084"/>
              <a:gd name="connsiteX6" fmla="*/ 955875 w 1240780"/>
              <a:gd name="connsiteY6" fmla="*/ 186613 h 1378084"/>
              <a:gd name="connsiteX7" fmla="*/ 1046027 w 1240780"/>
              <a:gd name="connsiteY7" fmla="*/ 405554 h 1378084"/>
              <a:gd name="connsiteX8" fmla="*/ 994512 w 1240780"/>
              <a:gd name="connsiteY8" fmla="*/ 547222 h 1378084"/>
              <a:gd name="connsiteX9" fmla="*/ 1110422 w 1240780"/>
              <a:gd name="connsiteY9" fmla="*/ 624495 h 1378084"/>
              <a:gd name="connsiteX10" fmla="*/ 1239209 w 1240780"/>
              <a:gd name="connsiteY10" fmla="*/ 873650 h 1378084"/>
              <a:gd name="connsiteX11" fmla="*/ 1174815 w 1240780"/>
              <a:gd name="connsiteY11" fmla="*/ 1358591 h 1378084"/>
              <a:gd name="connsiteX12" fmla="*/ 799944 w 1240780"/>
              <a:gd name="connsiteY12" fmla="*/ 1199800 h 1378084"/>
              <a:gd name="connsiteX13" fmla="*/ 543750 w 1240780"/>
              <a:gd name="connsiteY13" fmla="*/ 1062376 h 1378084"/>
              <a:gd name="connsiteX14" fmla="*/ 273294 w 1240780"/>
              <a:gd name="connsiteY14" fmla="*/ 856314 h 1378084"/>
              <a:gd name="connsiteX15" fmla="*/ 70 w 1240780"/>
              <a:gd name="connsiteY15" fmla="*/ 693345 h 1378084"/>
              <a:gd name="connsiteX0" fmla="*/ 70 w 1239367"/>
              <a:gd name="connsiteY0" fmla="*/ 693345 h 1397140"/>
              <a:gd name="connsiteX1" fmla="*/ 247536 w 1239367"/>
              <a:gd name="connsiteY1" fmla="*/ 444191 h 1397140"/>
              <a:gd name="connsiteX2" fmla="*/ 286173 w 1239367"/>
              <a:gd name="connsiteY2" fmla="*/ 276764 h 1397140"/>
              <a:gd name="connsiteX3" fmla="*/ 221779 w 1239367"/>
              <a:gd name="connsiteY3" fmla="*/ 160855 h 1397140"/>
              <a:gd name="connsiteX4" fmla="*/ 440719 w 1239367"/>
              <a:gd name="connsiteY4" fmla="*/ 19188 h 1397140"/>
              <a:gd name="connsiteX5" fmla="*/ 761307 w 1239367"/>
              <a:gd name="connsiteY5" fmla="*/ 19466 h 1397140"/>
              <a:gd name="connsiteX6" fmla="*/ 955875 w 1239367"/>
              <a:gd name="connsiteY6" fmla="*/ 186613 h 1397140"/>
              <a:gd name="connsiteX7" fmla="*/ 1046027 w 1239367"/>
              <a:gd name="connsiteY7" fmla="*/ 405554 h 1397140"/>
              <a:gd name="connsiteX8" fmla="*/ 994512 w 1239367"/>
              <a:gd name="connsiteY8" fmla="*/ 547222 h 1397140"/>
              <a:gd name="connsiteX9" fmla="*/ 1110422 w 1239367"/>
              <a:gd name="connsiteY9" fmla="*/ 624495 h 1397140"/>
              <a:gd name="connsiteX10" fmla="*/ 1239209 w 1239367"/>
              <a:gd name="connsiteY10" fmla="*/ 873650 h 1397140"/>
              <a:gd name="connsiteX11" fmla="*/ 1174815 w 1239367"/>
              <a:gd name="connsiteY11" fmla="*/ 1358591 h 1397140"/>
              <a:gd name="connsiteX12" fmla="*/ 1110421 w 1239367"/>
              <a:gd name="connsiteY12" fmla="*/ 1345712 h 1397140"/>
              <a:gd name="connsiteX13" fmla="*/ 799944 w 1239367"/>
              <a:gd name="connsiteY13" fmla="*/ 1199800 h 1397140"/>
              <a:gd name="connsiteX14" fmla="*/ 543750 w 1239367"/>
              <a:gd name="connsiteY14" fmla="*/ 1062376 h 1397140"/>
              <a:gd name="connsiteX15" fmla="*/ 273294 w 1239367"/>
              <a:gd name="connsiteY15" fmla="*/ 856314 h 1397140"/>
              <a:gd name="connsiteX16" fmla="*/ 70 w 1239367"/>
              <a:gd name="connsiteY16" fmla="*/ 693345 h 1397140"/>
              <a:gd name="connsiteX0" fmla="*/ 70 w 1267863"/>
              <a:gd name="connsiteY0" fmla="*/ 693345 h 1370954"/>
              <a:gd name="connsiteX1" fmla="*/ 247536 w 1267863"/>
              <a:gd name="connsiteY1" fmla="*/ 444191 h 1370954"/>
              <a:gd name="connsiteX2" fmla="*/ 286173 w 1267863"/>
              <a:gd name="connsiteY2" fmla="*/ 276764 h 1370954"/>
              <a:gd name="connsiteX3" fmla="*/ 221779 w 1267863"/>
              <a:gd name="connsiteY3" fmla="*/ 160855 h 1370954"/>
              <a:gd name="connsiteX4" fmla="*/ 440719 w 1267863"/>
              <a:gd name="connsiteY4" fmla="*/ 19188 h 1370954"/>
              <a:gd name="connsiteX5" fmla="*/ 761307 w 1267863"/>
              <a:gd name="connsiteY5" fmla="*/ 19466 h 1370954"/>
              <a:gd name="connsiteX6" fmla="*/ 955875 w 1267863"/>
              <a:gd name="connsiteY6" fmla="*/ 186613 h 1370954"/>
              <a:gd name="connsiteX7" fmla="*/ 1046027 w 1267863"/>
              <a:gd name="connsiteY7" fmla="*/ 405554 h 1370954"/>
              <a:gd name="connsiteX8" fmla="*/ 994512 w 1267863"/>
              <a:gd name="connsiteY8" fmla="*/ 547222 h 1370954"/>
              <a:gd name="connsiteX9" fmla="*/ 1110422 w 1267863"/>
              <a:gd name="connsiteY9" fmla="*/ 624495 h 1370954"/>
              <a:gd name="connsiteX10" fmla="*/ 1239209 w 1267863"/>
              <a:gd name="connsiteY10" fmla="*/ 873650 h 1370954"/>
              <a:gd name="connsiteX11" fmla="*/ 1264968 w 1267863"/>
              <a:gd name="connsiteY11" fmla="*/ 1216923 h 1370954"/>
              <a:gd name="connsiteX12" fmla="*/ 1174815 w 1267863"/>
              <a:gd name="connsiteY12" fmla="*/ 1358591 h 1370954"/>
              <a:gd name="connsiteX13" fmla="*/ 1110421 w 1267863"/>
              <a:gd name="connsiteY13" fmla="*/ 1345712 h 1370954"/>
              <a:gd name="connsiteX14" fmla="*/ 799944 w 1267863"/>
              <a:gd name="connsiteY14" fmla="*/ 1199800 h 1370954"/>
              <a:gd name="connsiteX15" fmla="*/ 543750 w 1267863"/>
              <a:gd name="connsiteY15" fmla="*/ 1062376 h 1370954"/>
              <a:gd name="connsiteX16" fmla="*/ 273294 w 1267863"/>
              <a:gd name="connsiteY16" fmla="*/ 856314 h 1370954"/>
              <a:gd name="connsiteX17" fmla="*/ 70 w 1267863"/>
              <a:gd name="connsiteY17" fmla="*/ 693345 h 1370954"/>
              <a:gd name="connsiteX0" fmla="*/ 24920 w 1292713"/>
              <a:gd name="connsiteY0" fmla="*/ 693345 h 1370954"/>
              <a:gd name="connsiteX1" fmla="*/ 40568 w 1292713"/>
              <a:gd name="connsiteY1" fmla="*/ 585858 h 1370954"/>
              <a:gd name="connsiteX2" fmla="*/ 272386 w 1292713"/>
              <a:gd name="connsiteY2" fmla="*/ 444191 h 1370954"/>
              <a:gd name="connsiteX3" fmla="*/ 311023 w 1292713"/>
              <a:gd name="connsiteY3" fmla="*/ 276764 h 1370954"/>
              <a:gd name="connsiteX4" fmla="*/ 246629 w 1292713"/>
              <a:gd name="connsiteY4" fmla="*/ 160855 h 1370954"/>
              <a:gd name="connsiteX5" fmla="*/ 465569 w 1292713"/>
              <a:gd name="connsiteY5" fmla="*/ 19188 h 1370954"/>
              <a:gd name="connsiteX6" fmla="*/ 786157 w 1292713"/>
              <a:gd name="connsiteY6" fmla="*/ 19466 h 1370954"/>
              <a:gd name="connsiteX7" fmla="*/ 980725 w 1292713"/>
              <a:gd name="connsiteY7" fmla="*/ 186613 h 1370954"/>
              <a:gd name="connsiteX8" fmla="*/ 1070877 w 1292713"/>
              <a:gd name="connsiteY8" fmla="*/ 405554 h 1370954"/>
              <a:gd name="connsiteX9" fmla="*/ 1019362 w 1292713"/>
              <a:gd name="connsiteY9" fmla="*/ 547222 h 1370954"/>
              <a:gd name="connsiteX10" fmla="*/ 1135272 w 1292713"/>
              <a:gd name="connsiteY10" fmla="*/ 624495 h 1370954"/>
              <a:gd name="connsiteX11" fmla="*/ 1264059 w 1292713"/>
              <a:gd name="connsiteY11" fmla="*/ 873650 h 1370954"/>
              <a:gd name="connsiteX12" fmla="*/ 1289818 w 1292713"/>
              <a:gd name="connsiteY12" fmla="*/ 1216923 h 1370954"/>
              <a:gd name="connsiteX13" fmla="*/ 1199665 w 1292713"/>
              <a:gd name="connsiteY13" fmla="*/ 1358591 h 1370954"/>
              <a:gd name="connsiteX14" fmla="*/ 1135271 w 1292713"/>
              <a:gd name="connsiteY14" fmla="*/ 1345712 h 1370954"/>
              <a:gd name="connsiteX15" fmla="*/ 824794 w 1292713"/>
              <a:gd name="connsiteY15" fmla="*/ 1199800 h 1370954"/>
              <a:gd name="connsiteX16" fmla="*/ 568600 w 1292713"/>
              <a:gd name="connsiteY16" fmla="*/ 1062376 h 1370954"/>
              <a:gd name="connsiteX17" fmla="*/ 298144 w 1292713"/>
              <a:gd name="connsiteY17" fmla="*/ 856314 h 1370954"/>
              <a:gd name="connsiteX18" fmla="*/ 24920 w 1292713"/>
              <a:gd name="connsiteY18" fmla="*/ 693345 h 1370954"/>
              <a:gd name="connsiteX0" fmla="*/ 10081 w 1277874"/>
              <a:gd name="connsiteY0" fmla="*/ 693345 h 1370954"/>
              <a:gd name="connsiteX1" fmla="*/ 25729 w 1277874"/>
              <a:gd name="connsiteY1" fmla="*/ 585858 h 1370954"/>
              <a:gd name="connsiteX2" fmla="*/ 257547 w 1277874"/>
              <a:gd name="connsiteY2" fmla="*/ 444191 h 1370954"/>
              <a:gd name="connsiteX3" fmla="*/ 296184 w 1277874"/>
              <a:gd name="connsiteY3" fmla="*/ 276764 h 1370954"/>
              <a:gd name="connsiteX4" fmla="*/ 231790 w 1277874"/>
              <a:gd name="connsiteY4" fmla="*/ 160855 h 1370954"/>
              <a:gd name="connsiteX5" fmla="*/ 450730 w 1277874"/>
              <a:gd name="connsiteY5" fmla="*/ 19188 h 1370954"/>
              <a:gd name="connsiteX6" fmla="*/ 771318 w 1277874"/>
              <a:gd name="connsiteY6" fmla="*/ 19466 h 1370954"/>
              <a:gd name="connsiteX7" fmla="*/ 965886 w 1277874"/>
              <a:gd name="connsiteY7" fmla="*/ 186613 h 1370954"/>
              <a:gd name="connsiteX8" fmla="*/ 1056038 w 1277874"/>
              <a:gd name="connsiteY8" fmla="*/ 405554 h 1370954"/>
              <a:gd name="connsiteX9" fmla="*/ 1004523 w 1277874"/>
              <a:gd name="connsiteY9" fmla="*/ 547222 h 1370954"/>
              <a:gd name="connsiteX10" fmla="*/ 1120433 w 1277874"/>
              <a:gd name="connsiteY10" fmla="*/ 624495 h 1370954"/>
              <a:gd name="connsiteX11" fmla="*/ 1249220 w 1277874"/>
              <a:gd name="connsiteY11" fmla="*/ 873650 h 1370954"/>
              <a:gd name="connsiteX12" fmla="*/ 1274979 w 1277874"/>
              <a:gd name="connsiteY12" fmla="*/ 1216923 h 1370954"/>
              <a:gd name="connsiteX13" fmla="*/ 1184826 w 1277874"/>
              <a:gd name="connsiteY13" fmla="*/ 1358591 h 1370954"/>
              <a:gd name="connsiteX14" fmla="*/ 1120432 w 1277874"/>
              <a:gd name="connsiteY14" fmla="*/ 1345712 h 1370954"/>
              <a:gd name="connsiteX15" fmla="*/ 809955 w 1277874"/>
              <a:gd name="connsiteY15" fmla="*/ 1199800 h 1370954"/>
              <a:gd name="connsiteX16" fmla="*/ 553761 w 1277874"/>
              <a:gd name="connsiteY16" fmla="*/ 1062376 h 1370954"/>
              <a:gd name="connsiteX17" fmla="*/ 283305 w 1277874"/>
              <a:gd name="connsiteY17" fmla="*/ 856314 h 1370954"/>
              <a:gd name="connsiteX18" fmla="*/ 64365 w 1277874"/>
              <a:gd name="connsiteY18" fmla="*/ 791920 h 1370954"/>
              <a:gd name="connsiteX19" fmla="*/ 10081 w 1277874"/>
              <a:gd name="connsiteY19" fmla="*/ 693345 h 13709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</a:cxnLst>
            <a:rect l="l" t="t" r="r" b="b"/>
            <a:pathLst>
              <a:path w="1277874" h="1370954">
                <a:moveTo>
                  <a:pt x="10081" y="693345"/>
                </a:moveTo>
                <a:cubicBezTo>
                  <a:pt x="3642" y="659001"/>
                  <a:pt x="-15515" y="627384"/>
                  <a:pt x="25729" y="585858"/>
                </a:cubicBezTo>
                <a:cubicBezTo>
                  <a:pt x="66973" y="544332"/>
                  <a:pt x="221057" y="495707"/>
                  <a:pt x="257547" y="444191"/>
                </a:cubicBezTo>
                <a:cubicBezTo>
                  <a:pt x="277327" y="372614"/>
                  <a:pt x="300477" y="323987"/>
                  <a:pt x="296184" y="276764"/>
                </a:cubicBezTo>
                <a:cubicBezTo>
                  <a:pt x="291891" y="229541"/>
                  <a:pt x="195300" y="205931"/>
                  <a:pt x="231790" y="160855"/>
                </a:cubicBezTo>
                <a:cubicBezTo>
                  <a:pt x="268280" y="115779"/>
                  <a:pt x="375834" y="42753"/>
                  <a:pt x="450730" y="19188"/>
                </a:cubicBezTo>
                <a:cubicBezTo>
                  <a:pt x="525626" y="-4377"/>
                  <a:pt x="685459" y="-8438"/>
                  <a:pt x="771318" y="19466"/>
                </a:cubicBezTo>
                <a:cubicBezTo>
                  <a:pt x="857177" y="47370"/>
                  <a:pt x="901261" y="117972"/>
                  <a:pt x="965886" y="186613"/>
                </a:cubicBezTo>
                <a:cubicBezTo>
                  <a:pt x="1030511" y="255254"/>
                  <a:pt x="1038866" y="298230"/>
                  <a:pt x="1056038" y="405554"/>
                </a:cubicBezTo>
                <a:cubicBezTo>
                  <a:pt x="1098968" y="461363"/>
                  <a:pt x="974472" y="494964"/>
                  <a:pt x="1004523" y="547222"/>
                </a:cubicBezTo>
                <a:cubicBezTo>
                  <a:pt x="1023841" y="575126"/>
                  <a:pt x="1071064" y="595848"/>
                  <a:pt x="1120433" y="624495"/>
                </a:cubicBezTo>
                <a:cubicBezTo>
                  <a:pt x="1169802" y="653142"/>
                  <a:pt x="1234195" y="774912"/>
                  <a:pt x="1249220" y="873650"/>
                </a:cubicBezTo>
                <a:cubicBezTo>
                  <a:pt x="1264245" y="972388"/>
                  <a:pt x="1285711" y="1136100"/>
                  <a:pt x="1274979" y="1216923"/>
                </a:cubicBezTo>
                <a:cubicBezTo>
                  <a:pt x="1264247" y="1297746"/>
                  <a:pt x="1199851" y="1337126"/>
                  <a:pt x="1184826" y="1358591"/>
                </a:cubicBezTo>
                <a:cubicBezTo>
                  <a:pt x="1169801" y="1380056"/>
                  <a:pt x="1182910" y="1372177"/>
                  <a:pt x="1120432" y="1345712"/>
                </a:cubicBezTo>
                <a:cubicBezTo>
                  <a:pt x="1057954" y="1319247"/>
                  <a:pt x="904400" y="1247023"/>
                  <a:pt x="809955" y="1199800"/>
                </a:cubicBezTo>
                <a:cubicBezTo>
                  <a:pt x="715510" y="1152577"/>
                  <a:pt x="624364" y="1145381"/>
                  <a:pt x="553761" y="1062376"/>
                </a:cubicBezTo>
                <a:cubicBezTo>
                  <a:pt x="483158" y="979371"/>
                  <a:pt x="362724" y="907829"/>
                  <a:pt x="283305" y="856314"/>
                </a:cubicBezTo>
                <a:cubicBezTo>
                  <a:pt x="203886" y="804799"/>
                  <a:pt x="109902" y="819081"/>
                  <a:pt x="64365" y="791920"/>
                </a:cubicBezTo>
                <a:cubicBezTo>
                  <a:pt x="18828" y="764759"/>
                  <a:pt x="16520" y="727689"/>
                  <a:pt x="10081" y="693345"/>
                </a:cubicBezTo>
                <a:close/>
              </a:path>
            </a:pathLst>
          </a:custGeom>
          <a:solidFill>
            <a:srgbClr val="6633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Ирак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93204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204" y="0"/>
            <a:ext cx="91277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76785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1"/>
            <a:ext cx="9144000" cy="6858000"/>
          </a:xfrm>
          <a:prstGeom prst="rect">
            <a:avLst/>
          </a:prstGeom>
        </p:spPr>
      </p:pic>
      <p:sp>
        <p:nvSpPr>
          <p:cNvPr id="3" name="Пятно 2 2"/>
          <p:cNvSpPr/>
          <p:nvPr/>
        </p:nvSpPr>
        <p:spPr>
          <a:xfrm>
            <a:off x="4572000" y="2996952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ятно 2 3"/>
          <p:cNvSpPr/>
          <p:nvPr/>
        </p:nvSpPr>
        <p:spPr>
          <a:xfrm>
            <a:off x="3851920" y="4221088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ятно 2 4"/>
          <p:cNvSpPr/>
          <p:nvPr/>
        </p:nvSpPr>
        <p:spPr>
          <a:xfrm>
            <a:off x="4067944" y="4797152"/>
            <a:ext cx="349711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ятно 2 5"/>
          <p:cNvSpPr/>
          <p:nvPr/>
        </p:nvSpPr>
        <p:spPr>
          <a:xfrm>
            <a:off x="3788296" y="5445224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ятно 2 6"/>
          <p:cNvSpPr/>
          <p:nvPr/>
        </p:nvSpPr>
        <p:spPr>
          <a:xfrm>
            <a:off x="6444208" y="3501008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ятно 2 7"/>
          <p:cNvSpPr/>
          <p:nvPr/>
        </p:nvSpPr>
        <p:spPr>
          <a:xfrm>
            <a:off x="6072628" y="2800302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ятно 2 8"/>
          <p:cNvSpPr/>
          <p:nvPr/>
        </p:nvSpPr>
        <p:spPr>
          <a:xfrm>
            <a:off x="4458199" y="4678546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ятно 2 9"/>
          <p:cNvSpPr/>
          <p:nvPr/>
        </p:nvSpPr>
        <p:spPr>
          <a:xfrm>
            <a:off x="2843808" y="4581128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ятно 2 10"/>
          <p:cNvSpPr/>
          <p:nvPr/>
        </p:nvSpPr>
        <p:spPr>
          <a:xfrm>
            <a:off x="3275856" y="4013448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ятно 2 11"/>
          <p:cNvSpPr/>
          <p:nvPr/>
        </p:nvSpPr>
        <p:spPr>
          <a:xfrm>
            <a:off x="5849375" y="4437112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Пятно 2 12"/>
          <p:cNvSpPr/>
          <p:nvPr/>
        </p:nvSpPr>
        <p:spPr>
          <a:xfrm>
            <a:off x="2627784" y="4013448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ятно 2 13"/>
          <p:cNvSpPr/>
          <p:nvPr/>
        </p:nvSpPr>
        <p:spPr>
          <a:xfrm>
            <a:off x="5417327" y="3176972"/>
            <a:ext cx="432048" cy="360040"/>
          </a:xfrm>
          <a:prstGeom prst="irregularSeal2">
            <a:avLst/>
          </a:prstGeom>
          <a:solidFill>
            <a:srgbClr val="6633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>
            <a:hlinkClick r:id="rId3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6108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285984" y="642918"/>
            <a:ext cx="5273927" cy="1464231"/>
          </a:xfrm>
          <a:prstGeom prst="roundRect">
            <a:avLst/>
          </a:prstGeom>
          <a:solidFill>
            <a:srgbClr val="FFC000"/>
          </a:solidFill>
          <a:scene3d>
            <a:camera prst="orthographicFront"/>
            <a:lightRig rig="threePt" dir="t"/>
          </a:scene3d>
          <a:sp3d>
            <a:bevelT prst="angle"/>
          </a:sp3d>
        </p:spPr>
        <p:txBody>
          <a:bodyPr wrap="none">
            <a:spAutoFit/>
          </a:bodyPr>
          <a:lstStyle/>
          <a:p>
            <a:pPr algn="ctr"/>
            <a:r>
              <a:rPr lang="ru-RU" sz="4000" b="1" dirty="0" smtClean="0"/>
              <a:t>Адресация, </a:t>
            </a:r>
            <a:endParaRPr lang="ru-RU" sz="4000" b="1" dirty="0" smtClean="0"/>
          </a:p>
          <a:p>
            <a:pPr algn="ctr"/>
            <a:r>
              <a:rPr lang="ru-RU" sz="4000" b="1" dirty="0" smtClean="0"/>
              <a:t>участники </a:t>
            </a:r>
            <a:r>
              <a:rPr lang="ru-RU" sz="4000" b="1" dirty="0" smtClean="0"/>
              <a:t>проекта: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2214554"/>
            <a:ext cx="8297274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 algn="just">
              <a:buAutoNum type="arabicPeriod"/>
            </a:pPr>
            <a:r>
              <a:rPr lang="ru-RU" sz="4000" b="1" i="1" dirty="0" smtClean="0"/>
              <a:t>Проект адресован учащимся общеобразовательных организаций</a:t>
            </a:r>
          </a:p>
          <a:p>
            <a:pPr marL="742950" indent="-742950" algn="just">
              <a:buFontTx/>
              <a:buAutoNum type="arabicPeriod"/>
            </a:pPr>
            <a:r>
              <a:rPr lang="ru-RU" sz="4000" b="1" i="1" dirty="0"/>
              <a:t>Участники проекта: учащиеся основного общего образования</a:t>
            </a:r>
          </a:p>
          <a:p>
            <a:pPr marL="742950" indent="-742950" algn="just">
              <a:buAutoNum type="arabicPeriod"/>
            </a:pPr>
            <a:endParaRPr lang="ru-RU" sz="4000" b="1" i="1" dirty="0"/>
          </a:p>
        </p:txBody>
      </p:sp>
      <p:sp>
        <p:nvSpPr>
          <p:cNvPr id="6" name="Стрелка вправо 5">
            <a:hlinkClick r:id="rId2" action="ppaction://hlinksldjump"/>
          </p:cNvPr>
          <p:cNvSpPr/>
          <p:nvPr/>
        </p:nvSpPr>
        <p:spPr>
          <a:xfrm>
            <a:off x="7884368" y="6309320"/>
            <a:ext cx="1008112" cy="43204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2914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1171</TotalTime>
  <Words>376</Words>
  <Application>Microsoft Office PowerPoint</Application>
  <PresentationFormat>Экран (4:3)</PresentationFormat>
  <Paragraphs>100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Поток</vt:lpstr>
      <vt:lpstr>Инновационный педагогический проект «Моя инициатива  в образовании»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Исторический альманах</dc:title>
  <dc:creator>RePack by Diakov</dc:creator>
  <cp:lastModifiedBy>Хронограф</cp:lastModifiedBy>
  <cp:revision>47</cp:revision>
  <dcterms:created xsi:type="dcterms:W3CDTF">2015-04-12T09:19:31Z</dcterms:created>
  <dcterms:modified xsi:type="dcterms:W3CDTF">2015-04-13T05:20:34Z</dcterms:modified>
</cp:coreProperties>
</file>